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709" r:id="rId5"/>
    <p:sldMasterId id="2147483789" r:id="rId6"/>
    <p:sldMasterId id="2147483731" r:id="rId7"/>
    <p:sldMasterId id="2147483800" r:id="rId8"/>
    <p:sldMasterId id="2147483803" r:id="rId9"/>
    <p:sldMasterId id="2147483805" r:id="rId10"/>
    <p:sldMasterId id="2147483815" r:id="rId11"/>
  </p:sldMasterIdLst>
  <p:notesMasterIdLst>
    <p:notesMasterId r:id="rId17"/>
  </p:notesMasterIdLst>
  <p:handoutMasterIdLst>
    <p:handoutMasterId r:id="rId18"/>
  </p:handoutMasterIdLst>
  <p:sldIdLst>
    <p:sldId id="389" r:id="rId12"/>
    <p:sldId id="379" r:id="rId13"/>
    <p:sldId id="349" r:id="rId14"/>
    <p:sldId id="377" r:id="rId15"/>
    <p:sldId id="390" r:id="rId16"/>
  </p:sldIdLst>
  <p:sldSz cx="12192000" cy="6858000"/>
  <p:notesSz cx="7023100" cy="93091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ha Keavney" initials="mk" lastIdx="11" clrIdx="0"/>
  <p:cmAuthor id="7" name="lshin" initials="ls" lastIdx="2" clrIdx="7"/>
  <p:cmAuthor id="1" name="Michael Preston" initials="MPP" lastIdx="12" clrIdx="1"/>
  <p:cmAuthor id="8" name="Keefe, Ana" initials="KA" lastIdx="3" clrIdx="8"/>
  <p:cmAuthor id="2" name="Default" initials="" lastIdx="2" clrIdx="2"/>
  <p:cmAuthor id="9" name="Roman, Monica" initials="RM" lastIdx="19" clrIdx="9">
    <p:extLst/>
  </p:cmAuthor>
  <p:cmAuthor id="3" name="Biedermann, Edward" initials="BE" lastIdx="24" clrIdx="3">
    <p:extLst/>
  </p:cmAuthor>
  <p:cmAuthor id="4" name="George Lalis" initials="GL" lastIdx="3" clrIdx="4"/>
  <p:cmAuthor id="5" name="Matt Walsh" initials="" lastIdx="0" clrIdx="5"/>
  <p:cmAuthor id="6" name="Schallert-Wygal, Lila" initials="LSW" lastIdx="3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E"/>
    <a:srgbClr val="0077C8"/>
    <a:srgbClr val="843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84606" autoAdjust="0"/>
  </p:normalViewPr>
  <p:slideViewPr>
    <p:cSldViewPr snapToGrid="0" snapToObjects="1">
      <p:cViewPr varScale="1">
        <p:scale>
          <a:sx n="61" d="100"/>
          <a:sy n="61" d="100"/>
        </p:scale>
        <p:origin x="97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2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656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61FF226-DC6E-CF46-9887-DE4AB70041F7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431DA3F-A467-A24A-8BE9-586F0097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15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9C8764C-90B5-DB43-8086-8AB00EB0C2C4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F3EC56D-A4BA-4A41-B0DB-BC0A1EBC2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82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EC56D-A4BA-4A41-B0DB-BC0A1EBC2E6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82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EC56D-A4BA-4A41-B0DB-BC0A1EBC2E6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64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EC56D-A4BA-4A41-B0DB-BC0A1EBC2E6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77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 — 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3059" y="617802"/>
            <a:ext cx="4471173" cy="1301895"/>
          </a:xfrm>
        </p:spPr>
        <p:txBody>
          <a:bodyPr wrap="square" lIns="0" tIns="137160" rIns="0" bIns="0" anchor="t" anchorCtr="0">
            <a:sp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Title 7"/>
          <p:cNvSpPr txBox="1">
            <a:spLocks/>
          </p:cNvSpPr>
          <p:nvPr userDrawn="1"/>
        </p:nvSpPr>
        <p:spPr>
          <a:xfrm>
            <a:off x="925286" y="4762953"/>
            <a:ext cx="3733800" cy="3859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Roboto Slab Regular" charset="0"/>
                <a:ea typeface="+mj-ea"/>
                <a:cs typeface="+mj-cs"/>
              </a:defRPr>
            </a:lvl1pPr>
          </a:lstStyle>
          <a:p>
            <a:endParaRPr lang="en-US" sz="1600" b="0" dirty="0">
              <a:solidFill>
                <a:schemeClr val="accent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3286" y="1924842"/>
            <a:ext cx="4471173" cy="784830"/>
          </a:xfrm>
        </p:spPr>
        <p:txBody>
          <a:bodyPr wrap="square"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3" y="5568492"/>
            <a:ext cx="4579530" cy="166199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1795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478" y="555809"/>
            <a:ext cx="3412579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66611" y="555809"/>
            <a:ext cx="3741179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 sz="3600" dirty="0">
                <a:latin typeface="Roboto Slab" charset="0"/>
                <a:ea typeface="Roboto Slab" charset="0"/>
                <a:cs typeface="Roboto Slab" charset="0"/>
              </a:rPr>
              <a:t>Title of slide goes here.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692275"/>
            <a:ext cx="3741738" cy="674031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8320929" y="555809"/>
            <a:ext cx="3412579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5239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478" y="555809"/>
            <a:ext cx="3412579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66611" y="555809"/>
            <a:ext cx="3741179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 sz="3600" dirty="0">
                <a:latin typeface="Roboto Slab" charset="0"/>
                <a:ea typeface="Roboto Slab" charset="0"/>
                <a:cs typeface="Roboto Slab" charset="0"/>
              </a:rPr>
              <a:t>Title of slide goes here.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692275"/>
            <a:ext cx="3741738" cy="674031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8320929" y="555809"/>
            <a:ext cx="3412579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466611" y="2481943"/>
            <a:ext cx="3741179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79542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478" y="555809"/>
            <a:ext cx="6960030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66611" y="555809"/>
            <a:ext cx="3741179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 sz="3600" dirty="0">
                <a:latin typeface="Roboto Slab" charset="0"/>
                <a:ea typeface="Roboto Slab" charset="0"/>
                <a:cs typeface="Roboto Slab" charset="0"/>
              </a:rPr>
              <a:t>Title of slide goes here.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692275"/>
            <a:ext cx="3741738" cy="674031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773478" y="3137770"/>
            <a:ext cx="6960030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050310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478" y="555809"/>
            <a:ext cx="6960030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66611" y="555809"/>
            <a:ext cx="3741179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 sz="3600" dirty="0">
                <a:latin typeface="Roboto Slab" charset="0"/>
                <a:ea typeface="Roboto Slab" charset="0"/>
                <a:cs typeface="Roboto Slab" charset="0"/>
              </a:rPr>
              <a:t>Title of slide goes here.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692275"/>
            <a:ext cx="3741738" cy="674031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773478" y="3137770"/>
            <a:ext cx="6960030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466611" y="2481943"/>
            <a:ext cx="3741179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52207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63188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. Statement Slide -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79486" y="2043974"/>
            <a:ext cx="7630887" cy="807382"/>
          </a:xfrm>
          <a:prstGeom prst="rect">
            <a:avLst/>
          </a:prstGeom>
        </p:spPr>
        <p:txBody>
          <a:bodyPr lIns="0" tIns="137160" rIns="0" bIns="0"/>
          <a:lstStyle>
            <a:lvl1pPr algn="ctr">
              <a:defRPr sz="4200" baseline="0">
                <a:solidFill>
                  <a:schemeClr val="tx1"/>
                </a:solidFill>
                <a:latin typeface="Roboto Slab Regular"/>
                <a:cs typeface="Roboto Slab Regular"/>
              </a:defRPr>
            </a:lvl1pPr>
          </a:lstStyle>
          <a:p>
            <a:r>
              <a:rPr lang="en-US" dirty="0"/>
              <a:t>Statement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84323" y="6193618"/>
            <a:ext cx="2844800" cy="365125"/>
          </a:xfrm>
        </p:spPr>
        <p:txBody>
          <a:bodyPr lIns="0" tIns="0" rIns="0" bIns="0" anchor="b"/>
          <a:lstStyle/>
          <a:p>
            <a:fld id="{E58C0DC8-E089-4D4A-A71C-1ACF76415C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179486" y="1923691"/>
            <a:ext cx="7630887" cy="1119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2179485" y="2851356"/>
            <a:ext cx="7630888" cy="507831"/>
          </a:xfrm>
          <a:prstGeom prst="rect">
            <a:avLst/>
          </a:prstGeom>
        </p:spPr>
        <p:txBody>
          <a:bodyPr wrap="square" lIns="0" tIns="22860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normalizeH="0" baseline="0">
                <a:solidFill>
                  <a:srgbClr val="009CDE"/>
                </a:solidFill>
                <a:latin typeface="Roboto Slab" charset="0"/>
                <a:ea typeface="Roboto Slab" charset="0"/>
                <a:cs typeface="Roboto Slab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077743" y="4077111"/>
            <a:ext cx="10036514" cy="609398"/>
          </a:xfrm>
          <a:prstGeom prst="rect">
            <a:avLst/>
          </a:prstGeom>
        </p:spPr>
        <p:txBody>
          <a:bodyPr wrap="square" lIns="0" tIns="0" rIns="0" bIns="0" numCol="3" spcCol="914400">
            <a:spAutoFit/>
          </a:bodyPr>
          <a:lstStyle>
            <a:lvl1pPr marL="285750" indent="-285750" algn="ctr">
              <a:lnSpc>
                <a:spcPct val="100000"/>
              </a:lnSpc>
              <a:buClr>
                <a:srgbClr val="009CDE"/>
              </a:buClr>
              <a:buFont typeface="Arial"/>
              <a:buChar char="•"/>
              <a:defRPr sz="1800" b="1" normalizeH="0" baseline="0">
                <a:solidFill>
                  <a:schemeClr val="tx1"/>
                </a:solidFill>
                <a:latin typeface="Roboto Medium"/>
                <a:ea typeface="Roboto Slab" charset="0"/>
                <a:cs typeface="Roboto Medium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Bullet points go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 points go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 points go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9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Content Slid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C267-FC72-D447-BF05-09A3351C68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149061"/>
            <a:ext cx="8704734" cy="477054"/>
          </a:xfrm>
          <a:prstGeom prst="rect">
            <a:avLst/>
          </a:prstGeom>
          <a:noFill/>
        </p:spPr>
        <p:txBody>
          <a:bodyPr wrap="square" lIns="0" tIns="228600" rIns="0" bIns="0">
            <a:spAutoFit/>
          </a:bodyPr>
          <a:lstStyle>
            <a:lvl1pPr marL="0" indent="0">
              <a:buNone/>
              <a:defRPr sz="1600" b="1">
                <a:solidFill>
                  <a:srgbClr val="009CDE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6725" y="1917290"/>
            <a:ext cx="4884018" cy="4185943"/>
          </a:xfrm>
          <a:prstGeom prst="rect">
            <a:avLst/>
          </a:prstGeom>
        </p:spPr>
        <p:txBody>
          <a:bodyPr lIns="0" tIns="228600" rIns="0" bIns="0"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charset="0"/>
              <a:buNone/>
              <a:defRPr sz="1600" baseline="0">
                <a:solidFill>
                  <a:srgbClr val="009CDE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Clr>
                <a:schemeClr val="accent2"/>
              </a:buClr>
              <a:buNone/>
              <a:defRPr sz="1600"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Clr>
                <a:schemeClr val="accent2"/>
              </a:buClr>
              <a:buNone/>
              <a:defRPr sz="1600"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Clr>
                <a:schemeClr val="accent2"/>
              </a:buClr>
              <a:buNone/>
              <a:defRPr sz="1600"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Clr>
                <a:schemeClr val="accent2"/>
              </a:buClr>
              <a:buNone/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Paragraph describing content to the right.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5636830" y="1917290"/>
            <a:ext cx="6096678" cy="4185943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rgbClr val="009CDE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66725" y="646979"/>
            <a:ext cx="7697872" cy="49476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None/>
              <a:defRPr sz="3600" baseline="0"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/>
              <a:t>Title of slide goes here.</a:t>
            </a:r>
          </a:p>
        </p:txBody>
      </p:sp>
    </p:spTree>
    <p:extLst>
      <p:ext uri="{BB962C8B-B14F-4D97-AF65-F5344CB8AC3E}">
        <p14:creationId xmlns:p14="http://schemas.microsoft.com/office/powerpoint/2010/main" val="398438820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Content Slid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C267-FC72-D447-BF05-09A3351C68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149061"/>
            <a:ext cx="8704734" cy="477054"/>
          </a:xfrm>
          <a:prstGeom prst="rect">
            <a:avLst/>
          </a:prstGeom>
          <a:noFill/>
        </p:spPr>
        <p:txBody>
          <a:bodyPr wrap="square" lIns="0" tIns="228600" rIns="0" bIns="0">
            <a:spAutoFit/>
          </a:bodyPr>
          <a:lstStyle>
            <a:lvl1pPr marL="0" indent="0">
              <a:buNone/>
              <a:defRPr sz="1600" b="1">
                <a:solidFill>
                  <a:srgbClr val="009CDE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6725" y="1917290"/>
            <a:ext cx="4884018" cy="4185943"/>
          </a:xfrm>
          <a:prstGeom prst="rect">
            <a:avLst/>
          </a:prstGeom>
        </p:spPr>
        <p:txBody>
          <a:bodyPr lIns="0" tIns="228600" rIns="0" bIns="0"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charset="0"/>
              <a:buNone/>
              <a:defRPr sz="1600" baseline="0">
                <a:solidFill>
                  <a:srgbClr val="009CDE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Clr>
                <a:schemeClr val="accent2"/>
              </a:buClr>
              <a:buNone/>
              <a:defRPr sz="1600"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Clr>
                <a:schemeClr val="accent2"/>
              </a:buClr>
              <a:buNone/>
              <a:defRPr sz="1600"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Clr>
                <a:schemeClr val="accent2"/>
              </a:buClr>
              <a:buNone/>
              <a:defRPr sz="1600"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Clr>
                <a:schemeClr val="accent2"/>
              </a:buClr>
              <a:buNone/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Paragraph describing content to the right.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5636830" y="1917290"/>
            <a:ext cx="6096678" cy="4185943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rgbClr val="009CDE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66725" y="646979"/>
            <a:ext cx="7697872" cy="49476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None/>
              <a:defRPr sz="3600" baseline="0"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/>
              <a:t>Title of slide goes here.</a:t>
            </a:r>
          </a:p>
        </p:txBody>
      </p:sp>
    </p:spTree>
    <p:extLst>
      <p:ext uri="{BB962C8B-B14F-4D97-AF65-F5344CB8AC3E}">
        <p14:creationId xmlns:p14="http://schemas.microsoft.com/office/powerpoint/2010/main" val="891860827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Content Slide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9C267-FC72-D447-BF05-09A3351C68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149937"/>
            <a:ext cx="8704734" cy="477054"/>
          </a:xfrm>
          <a:prstGeom prst="rect">
            <a:avLst/>
          </a:prstGeom>
        </p:spPr>
        <p:txBody>
          <a:bodyPr wrap="square" lIns="0" tIns="228600" rIns="0" bIns="0">
            <a:spAutoFit/>
          </a:bodyPr>
          <a:lstStyle>
            <a:lvl1pPr marL="0" indent="0">
              <a:buNone/>
              <a:defRPr sz="1600" b="1">
                <a:solidFill>
                  <a:srgbClr val="009CDE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6725" y="1917290"/>
            <a:ext cx="4884018" cy="4185943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rgbClr val="009CDE"/>
              </a:buClr>
              <a:buFont typeface="Arial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742950" indent="-285750">
              <a:buClr>
                <a:srgbClr val="009CDE"/>
              </a:buClr>
              <a:buFont typeface="Arial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2pPr>
            <a:lvl3pPr marL="1200150" indent="-285750">
              <a:buClr>
                <a:srgbClr val="009CDE"/>
              </a:buClr>
              <a:buFont typeface="Arial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3pPr>
            <a:lvl4pPr marL="1657350" indent="-285750">
              <a:buClr>
                <a:srgbClr val="009CDE"/>
              </a:buClr>
              <a:buFont typeface="Arial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4pPr>
            <a:lvl5pPr marL="2114550" indent="-285750">
              <a:buClr>
                <a:srgbClr val="009CDE"/>
              </a:buClr>
              <a:buFont typeface="Arial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5636830" y="1917290"/>
            <a:ext cx="4884018" cy="4185943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rgbClr val="009CDE"/>
              </a:buClr>
              <a:buFont typeface="Arial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742950" indent="-285750">
              <a:buClr>
                <a:srgbClr val="009CDE"/>
              </a:buClr>
              <a:buFont typeface="Arial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2pPr>
            <a:lvl3pPr marL="1200150" indent="-285750">
              <a:buClr>
                <a:srgbClr val="009CDE"/>
              </a:buClr>
              <a:buFont typeface="Arial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3pPr>
            <a:lvl4pPr marL="1657350" indent="-285750">
              <a:buClr>
                <a:srgbClr val="009CDE"/>
              </a:buClr>
              <a:buFont typeface="Arial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4pPr>
            <a:lvl5pPr marL="2114550" indent="-285750">
              <a:buClr>
                <a:srgbClr val="009CDE"/>
              </a:buClr>
              <a:buFont typeface="Arial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66725" y="646979"/>
            <a:ext cx="7697872" cy="49476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None/>
              <a:defRPr sz="3600" baseline="0"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/>
              <a:t>Title of slide goes here.</a:t>
            </a:r>
          </a:p>
        </p:txBody>
      </p:sp>
    </p:spTree>
    <p:extLst>
      <p:ext uri="{BB962C8B-B14F-4D97-AF65-F5344CB8AC3E}">
        <p14:creationId xmlns:p14="http://schemas.microsoft.com/office/powerpoint/2010/main" val="29060142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. Content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503" y="551631"/>
            <a:ext cx="3692013" cy="124399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000" b="0" baseline="0"/>
            </a:lvl1pPr>
          </a:lstStyle>
          <a:p>
            <a:r>
              <a:rPr lang="en-US" dirty="0"/>
              <a:t>Title slide goes here.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7263" y="551631"/>
            <a:ext cx="6815137" cy="557453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rgbClr val="009CDE"/>
              </a:buClr>
              <a:buFont typeface="Arial"/>
              <a:buChar char="•"/>
              <a:defRPr sz="2000" b="1">
                <a:solidFill>
                  <a:schemeClr val="tx1"/>
                </a:solidFill>
                <a:latin typeface="Roboto Medium"/>
                <a:cs typeface="Roboto Medium"/>
              </a:defRPr>
            </a:lvl1pPr>
            <a:lvl2pPr marL="742950" indent="-285750">
              <a:buClr>
                <a:srgbClr val="009CDE"/>
              </a:buClr>
              <a:buFont typeface="Arial"/>
              <a:buChar char="•"/>
              <a:defRPr sz="2000" b="1">
                <a:solidFill>
                  <a:schemeClr val="tx1"/>
                </a:solidFill>
                <a:latin typeface="Roboto Medium"/>
                <a:cs typeface="Roboto Medium"/>
              </a:defRPr>
            </a:lvl2pPr>
            <a:lvl3pPr marL="1200150" indent="-285750">
              <a:buClr>
                <a:srgbClr val="009CDE"/>
              </a:buClr>
              <a:buFont typeface="Arial"/>
              <a:buChar char="•"/>
              <a:defRPr sz="2000" b="1">
                <a:solidFill>
                  <a:schemeClr val="tx1"/>
                </a:solidFill>
                <a:latin typeface="Roboto Medium"/>
                <a:cs typeface="Roboto Medium"/>
              </a:defRPr>
            </a:lvl3pPr>
            <a:lvl4pPr marL="1657350" indent="-285750">
              <a:buClr>
                <a:srgbClr val="009CDE"/>
              </a:buClr>
              <a:buFont typeface="Arial"/>
              <a:buChar char="•"/>
              <a:defRPr sz="2000" b="1">
                <a:solidFill>
                  <a:schemeClr val="tx1"/>
                </a:solidFill>
                <a:latin typeface="Roboto Medium"/>
                <a:cs typeface="Roboto Medium"/>
              </a:defRPr>
            </a:lvl4pPr>
            <a:lvl5pPr marL="2114550" indent="-285750">
              <a:buClr>
                <a:srgbClr val="009CDE"/>
              </a:buClr>
              <a:buFont typeface="Arial"/>
              <a:buChar char="•"/>
              <a:defRPr sz="2000" b="1">
                <a:solidFill>
                  <a:schemeClr val="tx1"/>
                </a:solidFill>
                <a:latin typeface="Roboto Medium"/>
                <a:cs typeface="Roboto Medium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8503" y="1803815"/>
            <a:ext cx="3692014" cy="1055738"/>
          </a:xfrm>
          <a:prstGeom prst="rect">
            <a:avLst/>
          </a:prstGeom>
        </p:spPr>
        <p:txBody>
          <a:bodyPr lIns="0" tIns="22860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solidFill>
                  <a:srgbClr val="009CD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 goes here – align top of subtitle box with bottom of title box.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88708" y="6193618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33D23-7979-984D-AD48-2B29D14C63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296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—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B16029_PPTTemplates_TitleAndDividers_AP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452549" y="1929788"/>
            <a:ext cx="3733800" cy="1301895"/>
          </a:xfrm>
        </p:spPr>
        <p:txBody>
          <a:bodyPr lIns="0" tIns="137160" rIns="0" bIns="0" anchor="t" anchorCtr="0">
            <a:sp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Title 7"/>
          <p:cNvSpPr txBox="1">
            <a:spLocks/>
          </p:cNvSpPr>
          <p:nvPr userDrawn="1"/>
        </p:nvSpPr>
        <p:spPr>
          <a:xfrm>
            <a:off x="925286" y="4762953"/>
            <a:ext cx="3733800" cy="3859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Roboto Slab Regular" charset="0"/>
                <a:ea typeface="+mj-ea"/>
                <a:cs typeface="+mj-cs"/>
              </a:defRPr>
            </a:lvl1pPr>
          </a:lstStyle>
          <a:p>
            <a:endParaRPr lang="en-US" sz="1600" b="0" dirty="0">
              <a:solidFill>
                <a:schemeClr val="accent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452776" y="3236828"/>
            <a:ext cx="3733800" cy="1061829"/>
          </a:xfrm>
        </p:spPr>
        <p:txBody>
          <a:bodyPr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458686" y="4995272"/>
            <a:ext cx="3824287" cy="166199"/>
          </a:xfr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7972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. Content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505" y="559824"/>
            <a:ext cx="3687096" cy="142957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90000"/>
              </a:lnSpc>
              <a:buFont typeface="+mj-lt"/>
              <a:buNone/>
              <a:defRPr sz="4800" b="0" baseline="0">
                <a:latin typeface="Roboto Slab Regular"/>
                <a:cs typeface="Roboto Slab Regular"/>
              </a:defRPr>
            </a:lvl1pPr>
          </a:lstStyle>
          <a:p>
            <a:r>
              <a:rPr lang="en-US" dirty="0"/>
              <a:t>Title slide goes here.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559824"/>
            <a:ext cx="6815137" cy="5566339"/>
          </a:xfrm>
          <a:prstGeom prst="rect">
            <a:avLst/>
          </a:prstGeom>
        </p:spPr>
        <p:txBody>
          <a:bodyPr lIns="0" tIns="228600" rIns="0" bIns="0"/>
          <a:lstStyle>
            <a:lvl1pPr marL="342900" indent="-342900">
              <a:buClr>
                <a:srgbClr val="009CDE"/>
              </a:buClr>
              <a:buFont typeface="Arial"/>
              <a:buChar char="•"/>
              <a:defRPr sz="2800">
                <a:latin typeface="Roboto Medium"/>
                <a:cs typeface="Roboto Medium"/>
              </a:defRPr>
            </a:lvl1pPr>
            <a:lvl2pPr marL="800100" indent="-342900">
              <a:buClr>
                <a:srgbClr val="009CDE"/>
              </a:buClr>
              <a:buFont typeface="Arial"/>
              <a:buChar char="•"/>
              <a:defRPr sz="2800">
                <a:latin typeface="Roboto Medium"/>
                <a:cs typeface="Roboto Medium"/>
              </a:defRPr>
            </a:lvl2pPr>
            <a:lvl3pPr marL="1257300" indent="-342900">
              <a:buClr>
                <a:srgbClr val="009CDE"/>
              </a:buClr>
              <a:buFont typeface="Arial"/>
              <a:buChar char="•"/>
              <a:defRPr sz="2800">
                <a:latin typeface="Roboto Medium"/>
                <a:cs typeface="Roboto Medium"/>
              </a:defRPr>
            </a:lvl3pPr>
            <a:lvl4pPr marL="1714500" indent="-342900">
              <a:buClr>
                <a:srgbClr val="009CDE"/>
              </a:buClr>
              <a:buFont typeface="Arial"/>
              <a:buChar char="•"/>
              <a:defRPr sz="2800">
                <a:latin typeface="Roboto Medium"/>
                <a:cs typeface="Roboto Medium"/>
              </a:defRPr>
            </a:lvl4pPr>
            <a:lvl5pPr marL="2171700" indent="-342900">
              <a:buClr>
                <a:srgbClr val="009CDE"/>
              </a:buClr>
              <a:buFont typeface="Arial"/>
              <a:buChar char="•"/>
              <a:defRPr sz="2800">
                <a:latin typeface="Roboto Medium"/>
                <a:cs typeface="Roboto Medium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8506" y="1989403"/>
            <a:ext cx="3687096" cy="1667580"/>
          </a:xfrm>
          <a:prstGeom prst="rect">
            <a:avLst/>
          </a:prstGeom>
        </p:spPr>
        <p:txBody>
          <a:bodyPr lIns="0" tIns="22860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solidFill>
                  <a:srgbClr val="009CDE"/>
                </a:solidFill>
                <a:latin typeface="Roboto Slab Regular"/>
                <a:cs typeface="Roboto Slab Regular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 goes here – align top of subtitle box with bottom of title box.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3263" y="6192475"/>
            <a:ext cx="2844800" cy="365125"/>
          </a:xfrm>
        </p:spPr>
        <p:txBody>
          <a:bodyPr/>
          <a:lstStyle/>
          <a:p>
            <a:fld id="{58B64256-0847-0E43-8322-5E20E9260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5993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3478" y="555809"/>
            <a:ext cx="6960030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66611" y="555809"/>
            <a:ext cx="3741179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 sz="3600" dirty="0">
                <a:latin typeface="Roboto Slab" charset="0"/>
                <a:ea typeface="Roboto Slab" charset="0"/>
                <a:cs typeface="Roboto Slab" charset="0"/>
              </a:rPr>
              <a:t>Title of slide goes here.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692275"/>
            <a:ext cx="3741738" cy="678134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</p:spTree>
    <p:extLst>
      <p:ext uri="{BB962C8B-B14F-4D97-AF65-F5344CB8AC3E}">
        <p14:creationId xmlns:p14="http://schemas.microsoft.com/office/powerpoint/2010/main" val="1595301692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478" y="555809"/>
            <a:ext cx="6960030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tabLst>
                <a:tab pos="2743200" algn="r"/>
              </a:tabLst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fld id="{017ED8CA-143E-8B40-B3C8-0174DDF149EE}" type="slidenum">
              <a:rPr lang="en-US" smtClean="0">
                <a:solidFill>
                  <a:srgbClr val="1E1E1E">
                    <a:tint val="75000"/>
                  </a:srgbClr>
                </a:solidFill>
              </a:rPr>
              <a:pPr algn="l">
                <a:tabLst>
                  <a:tab pos="2743200" algn="r"/>
                </a:tabLst>
              </a:pPr>
              <a:t>‹#›</a:t>
            </a:fld>
            <a:endParaRPr lang="en-US" dirty="0">
              <a:solidFill>
                <a:srgbClr val="1E1E1E">
                  <a:tint val="75000"/>
                </a:srgbClr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446928"/>
            <a:ext cx="3741738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Verdana Bold" charset="0"/>
                <a:ea typeface="Verdana Bold" charset="0"/>
                <a:cs typeface="Verdana Bold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466726" y="555809"/>
            <a:ext cx="3741737" cy="969496"/>
          </a:xfrm>
          <a:prstGeom prst="rect">
            <a:avLst/>
          </a:prstGeom>
        </p:spPr>
        <p:txBody>
          <a:bodyPr wrap="square" lIns="0" tIns="137160" rIns="0" bIns="0" anchor="t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Title of slide</a:t>
            </a:r>
            <a:br>
              <a:rPr lang="en-US" dirty="0"/>
            </a:br>
            <a:r>
              <a:rPr lang="en-US" dirty="0"/>
              <a:t>goes here.</a:t>
            </a:r>
          </a:p>
        </p:txBody>
      </p:sp>
    </p:spTree>
    <p:extLst>
      <p:ext uri="{BB962C8B-B14F-4D97-AF65-F5344CB8AC3E}">
        <p14:creationId xmlns:p14="http://schemas.microsoft.com/office/powerpoint/2010/main" val="77664629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1 Column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3478" y="555809"/>
            <a:ext cx="6960030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>
                <a:solidFill>
                  <a:srgbClr val="1E1E1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E1E1E">
                  <a:tint val="75000"/>
                </a:srgb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66611" y="2420935"/>
            <a:ext cx="3741179" cy="3507166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525305"/>
            <a:ext cx="3741738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Verdana Bold" charset="0"/>
                <a:ea typeface="Verdana Bold" charset="0"/>
                <a:cs typeface="Verdana Bold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466726" y="555809"/>
            <a:ext cx="3741737" cy="969496"/>
          </a:xfrm>
          <a:prstGeom prst="rect">
            <a:avLst/>
          </a:prstGeom>
        </p:spPr>
        <p:txBody>
          <a:bodyPr wrap="square" lIns="0" tIns="137160" rIns="0" bIns="0" anchor="t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Title of slide</a:t>
            </a:r>
            <a:br>
              <a:rPr lang="en-US" dirty="0"/>
            </a:br>
            <a:r>
              <a:rPr lang="en-US" dirty="0"/>
              <a:t>goes here.</a:t>
            </a:r>
          </a:p>
        </p:txBody>
      </p:sp>
    </p:spTree>
    <p:extLst>
      <p:ext uri="{BB962C8B-B14F-4D97-AF65-F5344CB8AC3E}">
        <p14:creationId xmlns:p14="http://schemas.microsoft.com/office/powerpoint/2010/main" val="3891059233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478" y="555809"/>
            <a:ext cx="3412579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>
                <a:solidFill>
                  <a:srgbClr val="1E1E1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E1E1E">
                  <a:tint val="75000"/>
                </a:srgb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8320929" y="555809"/>
            <a:ext cx="3412579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525305"/>
            <a:ext cx="3741738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Verdana Bold" charset="0"/>
                <a:ea typeface="Verdana Bold" charset="0"/>
                <a:cs typeface="Verdana Bold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466726" y="555809"/>
            <a:ext cx="3741737" cy="969496"/>
          </a:xfrm>
          <a:prstGeom prst="rect">
            <a:avLst/>
          </a:prstGeom>
        </p:spPr>
        <p:txBody>
          <a:bodyPr wrap="square" lIns="0" tIns="137160" rIns="0" bIns="0" anchor="t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Title of slide</a:t>
            </a:r>
            <a:br>
              <a:rPr lang="en-US" dirty="0"/>
            </a:br>
            <a:r>
              <a:rPr lang="en-US" dirty="0"/>
              <a:t>goes here.</a:t>
            </a:r>
          </a:p>
        </p:txBody>
      </p:sp>
    </p:spTree>
    <p:extLst>
      <p:ext uri="{BB962C8B-B14F-4D97-AF65-F5344CB8AC3E}">
        <p14:creationId xmlns:p14="http://schemas.microsoft.com/office/powerpoint/2010/main" val="2852271288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Two Column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478" y="555809"/>
            <a:ext cx="3412579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>
                <a:solidFill>
                  <a:srgbClr val="1E1E1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E1E1E">
                  <a:tint val="75000"/>
                </a:srgb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8320929" y="555809"/>
            <a:ext cx="3412579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466611" y="2420935"/>
            <a:ext cx="3741179" cy="3507166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525305"/>
            <a:ext cx="3741738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Verdana Bold" charset="0"/>
                <a:ea typeface="Verdana Bold" charset="0"/>
                <a:cs typeface="Verdana Bold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466726" y="555809"/>
            <a:ext cx="3741737" cy="969496"/>
          </a:xfrm>
          <a:prstGeom prst="rect">
            <a:avLst/>
          </a:prstGeom>
        </p:spPr>
        <p:txBody>
          <a:bodyPr wrap="square" lIns="0" tIns="137160" rIns="0" bIns="0" anchor="t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Title of slide</a:t>
            </a:r>
            <a:br>
              <a:rPr lang="en-US" dirty="0"/>
            </a:br>
            <a:r>
              <a:rPr lang="en-US" dirty="0"/>
              <a:t>goes here.</a:t>
            </a:r>
          </a:p>
        </p:txBody>
      </p:sp>
    </p:spTree>
    <p:extLst>
      <p:ext uri="{BB962C8B-B14F-4D97-AF65-F5344CB8AC3E}">
        <p14:creationId xmlns:p14="http://schemas.microsoft.com/office/powerpoint/2010/main" val="72922843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478" y="555809"/>
            <a:ext cx="6960030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>
                <a:solidFill>
                  <a:srgbClr val="1E1E1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E1E1E">
                  <a:tint val="75000"/>
                </a:srgb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773478" y="3137770"/>
            <a:ext cx="6960030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525305"/>
            <a:ext cx="3741738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Verdana Bold" charset="0"/>
                <a:ea typeface="Verdana Bold" charset="0"/>
                <a:cs typeface="Verdana Bold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466726" y="555809"/>
            <a:ext cx="3741737" cy="969496"/>
          </a:xfrm>
          <a:prstGeom prst="rect">
            <a:avLst/>
          </a:prstGeom>
        </p:spPr>
        <p:txBody>
          <a:bodyPr wrap="square" lIns="0" tIns="137160" rIns="0" bIns="0" anchor="t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Title of slide</a:t>
            </a:r>
            <a:br>
              <a:rPr lang="en-US" dirty="0"/>
            </a:br>
            <a:r>
              <a:rPr lang="en-US" dirty="0"/>
              <a:t>goes here.</a:t>
            </a:r>
          </a:p>
        </p:txBody>
      </p:sp>
    </p:spTree>
    <p:extLst>
      <p:ext uri="{BB962C8B-B14F-4D97-AF65-F5344CB8AC3E}">
        <p14:creationId xmlns:p14="http://schemas.microsoft.com/office/powerpoint/2010/main" val="3884063123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Two Rows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478" y="555809"/>
            <a:ext cx="6960030" cy="2581961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>
                <a:solidFill>
                  <a:srgbClr val="1E1E1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E1E1E">
                  <a:tint val="75000"/>
                </a:srgb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773478" y="3137770"/>
            <a:ext cx="6960030" cy="2774515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466611" y="2420935"/>
            <a:ext cx="3741179" cy="3507166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525305"/>
            <a:ext cx="3741738" cy="895630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Verdana Bold" charset="0"/>
                <a:ea typeface="Verdana Bold" charset="0"/>
                <a:cs typeface="Verdana Bold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466726" y="555809"/>
            <a:ext cx="3741737" cy="969496"/>
          </a:xfrm>
          <a:prstGeom prst="rect">
            <a:avLst/>
          </a:prstGeom>
        </p:spPr>
        <p:txBody>
          <a:bodyPr wrap="square" lIns="0" tIns="137160" rIns="0" bIns="0" anchor="t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Title of slide</a:t>
            </a:r>
            <a:br>
              <a:rPr lang="en-US" dirty="0"/>
            </a:br>
            <a:r>
              <a:rPr lang="en-US" dirty="0"/>
              <a:t>goes here.</a:t>
            </a:r>
          </a:p>
        </p:txBody>
      </p:sp>
    </p:spTree>
    <p:extLst>
      <p:ext uri="{BB962C8B-B14F-4D97-AF65-F5344CB8AC3E}">
        <p14:creationId xmlns:p14="http://schemas.microsoft.com/office/powerpoint/2010/main" val="674828315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90308" y="6193618"/>
            <a:ext cx="2743200" cy="365125"/>
          </a:xfrm>
        </p:spPr>
        <p:txBody>
          <a:bodyPr/>
          <a:lstStyle/>
          <a:p>
            <a:pPr algn="l">
              <a:tabLst>
                <a:tab pos="2743200" algn="r"/>
              </a:tabLst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fld id="{017ED8CA-143E-8B40-B3C8-0174DDF149EE}" type="slidenum">
              <a:rPr lang="en-US" smtClean="0">
                <a:solidFill>
                  <a:srgbClr val="1E1E1E">
                    <a:tint val="75000"/>
                  </a:srgbClr>
                </a:solidFill>
              </a:rPr>
              <a:pPr algn="l">
                <a:tabLst>
                  <a:tab pos="2743200" algn="r"/>
                </a:tabLst>
              </a:pPr>
              <a:t>‹#›</a:t>
            </a:fld>
            <a:endParaRPr lang="en-US" dirty="0">
              <a:solidFill>
                <a:srgbClr val="1E1E1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24748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Content Slid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90308" y="6282608"/>
            <a:ext cx="2844800" cy="365125"/>
          </a:xfrm>
          <a:prstGeom prst="rect">
            <a:avLst/>
          </a:prstGeom>
        </p:spPr>
        <p:txBody>
          <a:bodyPr/>
          <a:lstStyle/>
          <a:p>
            <a:fld id="{C1E9C267-FC72-D447-BF05-09A3351C68CB}" type="slidenum">
              <a:rPr lang="en-US" smtClean="0">
                <a:solidFill>
                  <a:srgbClr val="1E1E1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E1E1E">
                  <a:tint val="75000"/>
                </a:srgbClr>
              </a:solidFill>
            </a:endParaRP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149061"/>
            <a:ext cx="8704734" cy="477054"/>
          </a:xfrm>
          <a:prstGeom prst="rect">
            <a:avLst/>
          </a:prstGeom>
          <a:noFill/>
        </p:spPr>
        <p:txBody>
          <a:bodyPr wrap="square" lIns="0" tIns="228600" rIns="0" bIns="0">
            <a:spAutoFit/>
          </a:bodyPr>
          <a:lstStyle>
            <a:lvl1pPr marL="0" indent="0">
              <a:buNone/>
              <a:defRPr sz="1600" b="1">
                <a:solidFill>
                  <a:srgbClr val="009CDE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6725" y="1917290"/>
            <a:ext cx="4884018" cy="4185943"/>
          </a:xfrm>
          <a:prstGeom prst="rect">
            <a:avLst/>
          </a:prstGeom>
        </p:spPr>
        <p:txBody>
          <a:bodyPr lIns="0" tIns="228600" rIns="0" bIns="0"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charset="0"/>
              <a:buNone/>
              <a:defRPr sz="1600" baseline="0">
                <a:solidFill>
                  <a:srgbClr val="009CDE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Clr>
                <a:schemeClr val="accent2"/>
              </a:buClr>
              <a:buNone/>
              <a:defRPr sz="1600"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Clr>
                <a:schemeClr val="accent2"/>
              </a:buClr>
              <a:buNone/>
              <a:defRPr sz="1600"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Clr>
                <a:schemeClr val="accent2"/>
              </a:buClr>
              <a:buNone/>
              <a:defRPr sz="1600"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Clr>
                <a:schemeClr val="accent2"/>
              </a:buClr>
              <a:buNone/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Paragraph describing content to the right.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5636830" y="1917290"/>
            <a:ext cx="6096678" cy="4185943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rgbClr val="009CDE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66725" y="646979"/>
            <a:ext cx="7697872" cy="49476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None/>
              <a:defRPr sz="3600" baseline="0"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/>
              <a:t>Title of slide goes here.</a:t>
            </a:r>
          </a:p>
        </p:txBody>
      </p:sp>
    </p:spTree>
    <p:extLst>
      <p:ext uri="{BB962C8B-B14F-4D97-AF65-F5344CB8AC3E}">
        <p14:creationId xmlns:p14="http://schemas.microsoft.com/office/powerpoint/2010/main" val="60407560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 — 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8635" y="617802"/>
            <a:ext cx="4471173" cy="1301895"/>
          </a:xfrm>
        </p:spPr>
        <p:txBody>
          <a:bodyPr wrap="square" lIns="0" tIns="137160" rIns="0" bIns="0" anchor="t" anchorCtr="0">
            <a:sp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You.</a:t>
            </a:r>
          </a:p>
        </p:txBody>
      </p:sp>
      <p:sp>
        <p:nvSpPr>
          <p:cNvPr id="13" name="Title 7"/>
          <p:cNvSpPr txBox="1">
            <a:spLocks/>
          </p:cNvSpPr>
          <p:nvPr userDrawn="1"/>
        </p:nvSpPr>
        <p:spPr>
          <a:xfrm>
            <a:off x="925286" y="4762953"/>
            <a:ext cx="3733800" cy="3859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Roboto Slab Regular" charset="0"/>
                <a:ea typeface="+mj-ea"/>
                <a:cs typeface="+mj-cs"/>
              </a:defRPr>
            </a:lvl1pPr>
          </a:lstStyle>
          <a:p>
            <a:endParaRPr lang="en-US" sz="1600" b="0" dirty="0">
              <a:solidFill>
                <a:schemeClr val="accent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8862" y="1924842"/>
            <a:ext cx="4471173" cy="507831"/>
          </a:xfrm>
        </p:spPr>
        <p:txBody>
          <a:bodyPr wrap="square"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Additional information if necessary.</a:t>
            </a:r>
          </a:p>
        </p:txBody>
      </p:sp>
    </p:spTree>
    <p:extLst>
      <p:ext uri="{BB962C8B-B14F-4D97-AF65-F5344CB8AC3E}">
        <p14:creationId xmlns:p14="http://schemas.microsoft.com/office/powerpoint/2010/main" val="64029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—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16029_PPTTemplates_TitleAndDividers_AP-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  <p:sp>
        <p:nvSpPr>
          <p:cNvPr id="13" name="Title 7"/>
          <p:cNvSpPr txBox="1">
            <a:spLocks/>
          </p:cNvSpPr>
          <p:nvPr userDrawn="1"/>
        </p:nvSpPr>
        <p:spPr>
          <a:xfrm>
            <a:off x="925286" y="4762953"/>
            <a:ext cx="3733800" cy="3859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Roboto Slab Regular" charset="0"/>
                <a:ea typeface="+mj-ea"/>
                <a:cs typeface="+mj-cs"/>
              </a:defRPr>
            </a:lvl1pPr>
          </a:lstStyle>
          <a:p>
            <a:endParaRPr lang="en-US" sz="1600" b="0" dirty="0">
              <a:solidFill>
                <a:schemeClr val="accent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454000" y="1913822"/>
            <a:ext cx="4001193" cy="1301895"/>
          </a:xfrm>
          <a:prstGeom prst="rect">
            <a:avLst/>
          </a:prstGeom>
        </p:spPr>
        <p:txBody>
          <a:bodyPr wrap="square" lIns="0" tIns="137160" rIns="0" bIns="0" anchor="t" anchorCtr="0">
            <a:spAutoFit/>
          </a:bodyPr>
          <a:lstStyle>
            <a:lvl1pPr>
              <a:defRPr sz="420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 dirty="0"/>
              <a:t>Divider, call-out, etc.</a:t>
            </a:r>
          </a:p>
        </p:txBody>
      </p:sp>
      <p:sp>
        <p:nvSpPr>
          <p:cNvPr id="11" name="Title 7"/>
          <p:cNvSpPr txBox="1">
            <a:spLocks/>
          </p:cNvSpPr>
          <p:nvPr userDrawn="1"/>
        </p:nvSpPr>
        <p:spPr>
          <a:xfrm>
            <a:off x="925286" y="4762953"/>
            <a:ext cx="3733800" cy="3859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Roboto Slab Regular" charset="0"/>
                <a:ea typeface="+mj-ea"/>
                <a:cs typeface="+mj-cs"/>
              </a:defRPr>
            </a:lvl1pPr>
          </a:lstStyle>
          <a:p>
            <a:endParaRPr lang="en-US" sz="1600" b="0" dirty="0">
              <a:solidFill>
                <a:schemeClr val="accent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454227" y="3220862"/>
            <a:ext cx="4001193" cy="784830"/>
          </a:xfrm>
          <a:prstGeom prst="rect">
            <a:avLst/>
          </a:prstGeom>
        </p:spPr>
        <p:txBody>
          <a:bodyPr wrap="square" lIns="0" tIns="22860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normalizeH="0" baseline="0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</p:spTree>
    <p:extLst>
      <p:ext uri="{BB962C8B-B14F-4D97-AF65-F5344CB8AC3E}">
        <p14:creationId xmlns:p14="http://schemas.microsoft.com/office/powerpoint/2010/main" val="58610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Content Slid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90308" y="6282608"/>
            <a:ext cx="2844800" cy="365125"/>
          </a:xfrm>
          <a:prstGeom prst="rect">
            <a:avLst/>
          </a:prstGeom>
        </p:spPr>
        <p:txBody>
          <a:bodyPr/>
          <a:lstStyle/>
          <a:p>
            <a:fld id="{C1E9C267-FC72-D447-BF05-09A3351C68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149061"/>
            <a:ext cx="8704734" cy="477054"/>
          </a:xfrm>
          <a:prstGeom prst="rect">
            <a:avLst/>
          </a:prstGeom>
          <a:noFill/>
        </p:spPr>
        <p:txBody>
          <a:bodyPr wrap="square" lIns="0" tIns="228600" rIns="0" bIns="0">
            <a:spAutoFit/>
          </a:bodyPr>
          <a:lstStyle>
            <a:lvl1pPr marL="0" indent="0">
              <a:buNone/>
              <a:defRPr sz="1600" b="1">
                <a:solidFill>
                  <a:srgbClr val="009CDE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6725" y="1917290"/>
            <a:ext cx="4884018" cy="4185943"/>
          </a:xfrm>
          <a:prstGeom prst="rect">
            <a:avLst/>
          </a:prstGeom>
        </p:spPr>
        <p:txBody>
          <a:bodyPr lIns="0" tIns="228600" rIns="0" bIns="0"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charset="0"/>
              <a:buNone/>
              <a:defRPr sz="1600" baseline="0">
                <a:solidFill>
                  <a:srgbClr val="009CDE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Clr>
                <a:schemeClr val="accent2"/>
              </a:buClr>
              <a:buNone/>
              <a:defRPr sz="1600"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Clr>
                <a:schemeClr val="accent2"/>
              </a:buClr>
              <a:buNone/>
              <a:defRPr sz="1600"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Clr>
                <a:schemeClr val="accent2"/>
              </a:buClr>
              <a:buNone/>
              <a:defRPr sz="1600"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Clr>
                <a:schemeClr val="accent2"/>
              </a:buClr>
              <a:buNone/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Paragraph describing content to the right.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5636830" y="1917290"/>
            <a:ext cx="6096678" cy="4185943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rgbClr val="009CDE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66725" y="646979"/>
            <a:ext cx="7697872" cy="49476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None/>
              <a:defRPr sz="3600" baseline="0"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/>
              <a:t>Title of slide goes here.</a:t>
            </a:r>
          </a:p>
        </p:txBody>
      </p:sp>
    </p:spTree>
    <p:extLst>
      <p:ext uri="{BB962C8B-B14F-4D97-AF65-F5344CB8AC3E}">
        <p14:creationId xmlns:p14="http://schemas.microsoft.com/office/powerpoint/2010/main" val="60829229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Statement Slide -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79486" y="2043974"/>
            <a:ext cx="7630887" cy="807382"/>
          </a:xfrm>
          <a:prstGeom prst="rect">
            <a:avLst/>
          </a:prstGeom>
        </p:spPr>
        <p:txBody>
          <a:bodyPr lIns="0" tIns="137160" rIns="0" bIns="0"/>
          <a:lstStyle>
            <a:lvl1pPr algn="ctr">
              <a:defRPr sz="4200" baseline="0">
                <a:solidFill>
                  <a:schemeClr val="tx1"/>
                </a:solidFill>
                <a:latin typeface="Roboto Slab Regular"/>
                <a:cs typeface="Roboto Slab Regular"/>
              </a:defRPr>
            </a:lvl1pPr>
          </a:lstStyle>
          <a:p>
            <a:r>
              <a:rPr lang="en-US" dirty="0"/>
              <a:t>Statement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84323" y="6193618"/>
            <a:ext cx="2844800" cy="365125"/>
          </a:xfrm>
        </p:spPr>
        <p:txBody>
          <a:bodyPr lIns="0" tIns="0" rIns="0" bIns="0" anchor="b"/>
          <a:lstStyle/>
          <a:p>
            <a:fld id="{E58C0DC8-E089-4D4A-A71C-1ACF76415C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179486" y="1923691"/>
            <a:ext cx="7630887" cy="1119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2179485" y="2851356"/>
            <a:ext cx="7630888" cy="507831"/>
          </a:xfrm>
          <a:prstGeom prst="rect">
            <a:avLst/>
          </a:prstGeom>
        </p:spPr>
        <p:txBody>
          <a:bodyPr wrap="square" lIns="0" tIns="22860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normalizeH="0" baseline="0">
                <a:solidFill>
                  <a:srgbClr val="009CDE"/>
                </a:solidFill>
                <a:latin typeface="Roboto Slab" charset="0"/>
                <a:ea typeface="Roboto Slab" charset="0"/>
                <a:cs typeface="Roboto Slab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077743" y="4077111"/>
            <a:ext cx="10036514" cy="609398"/>
          </a:xfrm>
          <a:prstGeom prst="rect">
            <a:avLst/>
          </a:prstGeom>
        </p:spPr>
        <p:txBody>
          <a:bodyPr wrap="square" lIns="0" tIns="0" rIns="0" bIns="0" numCol="3" spcCol="914400">
            <a:spAutoFit/>
          </a:bodyPr>
          <a:lstStyle>
            <a:lvl1pPr marL="285750" indent="-285750" algn="ctr">
              <a:lnSpc>
                <a:spcPct val="100000"/>
              </a:lnSpc>
              <a:buClr>
                <a:srgbClr val="009CDE"/>
              </a:buClr>
              <a:buFont typeface="Arial"/>
              <a:buChar char="•"/>
              <a:defRPr sz="1800" b="1" normalizeH="0" baseline="0">
                <a:solidFill>
                  <a:schemeClr val="tx1"/>
                </a:solidFill>
                <a:latin typeface="Roboto Medium"/>
                <a:ea typeface="Roboto Slab" charset="0"/>
                <a:cs typeface="Roboto Medium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Bullet points go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 points go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 points go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4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— 1 Column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3478" y="555809"/>
            <a:ext cx="6960030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66611" y="555809"/>
            <a:ext cx="3741179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 sz="3600" dirty="0">
                <a:latin typeface="Roboto Slab" charset="0"/>
                <a:ea typeface="Roboto Slab" charset="0"/>
                <a:cs typeface="Roboto Slab" charset="0"/>
              </a:rPr>
              <a:t>Title of slide goes here.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692275"/>
            <a:ext cx="3741738" cy="674031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66611" y="2481943"/>
            <a:ext cx="3741179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253406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478" y="555809"/>
            <a:ext cx="6960030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66611" y="555809"/>
            <a:ext cx="3741179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 sz="3600" dirty="0">
                <a:latin typeface="Roboto Slab" charset="0"/>
                <a:ea typeface="Roboto Slab" charset="0"/>
                <a:cs typeface="Roboto Slab" charset="0"/>
              </a:rPr>
              <a:t>Title of slide goes here.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692275"/>
            <a:ext cx="3741738" cy="674031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</p:spTree>
    <p:extLst>
      <p:ext uri="{BB962C8B-B14F-4D97-AF65-F5344CB8AC3E}">
        <p14:creationId xmlns:p14="http://schemas.microsoft.com/office/powerpoint/2010/main" val="39522786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— 1 Column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3478" y="555809"/>
            <a:ext cx="6960030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66611" y="555809"/>
            <a:ext cx="3741179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 sz="3600" dirty="0">
                <a:latin typeface="Roboto Slab" charset="0"/>
                <a:ea typeface="Roboto Slab" charset="0"/>
                <a:cs typeface="Roboto Slab" charset="0"/>
              </a:rPr>
              <a:t>Title of slide goes here.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692275"/>
            <a:ext cx="3741738" cy="674031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66611" y="2481943"/>
            <a:ext cx="3741179" cy="3446158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918544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26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8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B16029_PPTTemplates_TitleAndDividers_AP-1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2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332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674" r:id="rId2"/>
    <p:sldLayoutId id="214748373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oboto Slab Regular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Roboto Slab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Roboto Slab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Roboto Slab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Roboto Slab 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Roboto Slab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31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81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327DF-DF39-C949-8771-234F28D66E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B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7" y="6269614"/>
            <a:ext cx="1292760" cy="37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0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16029_PPTTemplates_TitleAndDividers_AP-02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0308" y="6193618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fld id="{017ED8CA-143E-8B40-B3C8-0174DDF149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79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6" r:id="rId2"/>
    <p:sldLayoutId id="2147483735" r:id="rId3"/>
    <p:sldLayoutId id="2147483737" r:id="rId4"/>
    <p:sldLayoutId id="2147483738" r:id="rId5"/>
    <p:sldLayoutId id="2147483739" r:id="rId6"/>
    <p:sldLayoutId id="2147483733" r:id="rId7"/>
    <p:sldLayoutId id="2147483810" r:id="rId8"/>
    <p:sldLayoutId id="2147483812" r:id="rId9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0308" y="628260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9C267-FC72-D447-BF05-09A3351C68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6611" y="464489"/>
            <a:ext cx="6276679" cy="877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CB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7" y="6269614"/>
            <a:ext cx="1292760" cy="37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</p:sldLayoutIdLst>
  <p:transition spd="slow">
    <p:push dir="u"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B16029_PPTTemplates_TitleAndDividers_AP-0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88708" y="6193618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33D23-7979-984D-AD48-2B29D14C63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51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ransition spd="slow">
    <p:push dir="u"/>
  </p:transition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800" kern="1200" baseline="0">
          <a:solidFill>
            <a:schemeClr val="tx1"/>
          </a:solidFill>
          <a:latin typeface="Roboto Slab Regular"/>
          <a:ea typeface="+mj-ea"/>
          <a:cs typeface="Roboto Slab Regular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1800" kern="1200" baseline="0">
          <a:solidFill>
            <a:srgbClr val="702F8A"/>
          </a:solidFill>
          <a:latin typeface="Roboto Slab Regular"/>
          <a:ea typeface="+mn-ea"/>
          <a:cs typeface="Roboto Slab Regular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702F8A"/>
          </a:solidFill>
          <a:latin typeface="Roboto Slab Regular"/>
          <a:ea typeface="+mn-ea"/>
          <a:cs typeface="Roboto Slab Regular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702F8A"/>
          </a:solidFill>
          <a:latin typeface="Roboto Slab Regular"/>
          <a:ea typeface="+mn-ea"/>
          <a:cs typeface="Roboto Slab Regular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702F8A"/>
          </a:solidFill>
          <a:latin typeface="Roboto Slab Regular"/>
          <a:ea typeface="+mn-ea"/>
          <a:cs typeface="Roboto Slab Regular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702F8A"/>
          </a:solidFill>
          <a:latin typeface="Roboto Slab Regular"/>
          <a:ea typeface="+mn-ea"/>
          <a:cs typeface="Roboto Slab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B16029_PPTTemplates_TitleAndDividers_AP-0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83407" y="6192475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64256-0847-0E43-8322-5E20E9260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0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</p:sldLayoutIdLst>
  <p:transition spd="slow">
    <p:push dir="u"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" name="think-cell Slide" r:id="rId12" imgW="216" imgH="216" progId="TCLayout.ActiveDocument.1">
                  <p:embed/>
                </p:oleObj>
              </mc:Choice>
              <mc:Fallback>
                <p:oleObj name="think-cell Slide" r:id="rId12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0308" y="6193618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Verdana Bold" charset="0"/>
                <a:ea typeface="Verdana Bold" charset="0"/>
                <a:cs typeface="Verdana Bold" charset="0"/>
              </a:defRPr>
            </a:lvl1pPr>
          </a:lstStyle>
          <a:p>
            <a:pPr algn="l">
              <a:tabLst>
                <a:tab pos="2743200" algn="r"/>
              </a:tabLst>
            </a:pPr>
            <a:r>
              <a:rPr lang="en-US" dirty="0">
                <a:solidFill>
                  <a:srgbClr val="FF0000"/>
                </a:solidFill>
              </a:rPr>
              <a:t>	</a:t>
            </a:r>
            <a:fld id="{017ED8CA-143E-8B40-B3C8-0174DDF149EE}" type="slidenum">
              <a:rPr lang="en-US" smtClean="0">
                <a:solidFill>
                  <a:srgbClr val="1E1E1E">
                    <a:tint val="75000"/>
                  </a:srgbClr>
                </a:solidFill>
              </a:rPr>
              <a:pPr algn="l">
                <a:tabLst>
                  <a:tab pos="2743200" algn="r"/>
                </a:tabLst>
              </a:pPr>
              <a:t>‹#›</a:t>
            </a:fld>
            <a:endParaRPr lang="en-US" dirty="0">
              <a:solidFill>
                <a:srgbClr val="1E1E1E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5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6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6.emf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9.xml"/><Relationship Id="rId7" Type="http://schemas.openxmlformats.org/officeDocument/2006/relationships/hyperlink" Target="https://youtu.be/czGI4znX9Tg" TargetMode="Externa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6.emf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950" cy="6857998"/>
          </a:xfrm>
          <a:prstGeom prst="rect">
            <a:avLst/>
          </a:prstGeom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61862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1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dirty="0">
              <a:latin typeface="Roboto Slab Regular" pitchFamily="2" charset="0"/>
              <a:ea typeface="+mj-ea"/>
              <a:cs typeface="+mj-cs"/>
              <a:sym typeface="Roboto Slab Regular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3059" y="617802"/>
            <a:ext cx="4471173" cy="1966692"/>
          </a:xfrm>
        </p:spPr>
        <p:txBody>
          <a:bodyPr/>
          <a:lstStyle/>
          <a:p>
            <a:r>
              <a:rPr lang="en-US" sz="4400" dirty="0"/>
              <a:t>New Resources, Support, and Processes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4773" y="2584494"/>
            <a:ext cx="4471173" cy="507831"/>
          </a:xfrm>
        </p:spPr>
        <p:txBody>
          <a:bodyPr/>
          <a:lstStyle/>
          <a:p>
            <a:r>
              <a:rPr lang="en-US" dirty="0">
                <a:solidFill>
                  <a:srgbClr val="009CDE"/>
                </a:solidFill>
              </a:rPr>
              <a:t>Launching in 2019-20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89981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11043" y="2032634"/>
            <a:ext cx="9320460" cy="2832322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3600" dirty="0"/>
              <a:t>A system of resources and supports </a:t>
            </a:r>
            <a:br>
              <a:rPr lang="en-US" sz="3600" dirty="0"/>
            </a:br>
            <a:r>
              <a:rPr lang="en-US" sz="3600" dirty="0"/>
              <a:t>for all AP students, teachers, </a:t>
            </a:r>
            <a:br>
              <a:rPr lang="en-US" sz="3600" dirty="0"/>
            </a:br>
            <a:r>
              <a:rPr lang="en-US" sz="3600" dirty="0"/>
              <a:t>and coordinators launches in </a:t>
            </a:r>
            <a:br>
              <a:rPr lang="en-US" sz="3600" dirty="0"/>
            </a:br>
            <a:r>
              <a:rPr lang="en-US" sz="3600" b="1" dirty="0">
                <a:solidFill>
                  <a:srgbClr val="009CDE"/>
                </a:solidFill>
              </a:rPr>
              <a:t>2019–2020</a:t>
            </a:r>
            <a:r>
              <a:rPr lang="en-US" sz="3600" dirty="0"/>
              <a:t>.</a:t>
            </a:r>
            <a:endParaRPr lang="en-US" sz="3600" dirty="0">
              <a:latin typeface="Roboto Slab Regular" pitchFamily="2" charset="0"/>
              <a:ea typeface="Roboto Slab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7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49904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0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Roboto Slab"/>
              <a:ea typeface="Roboto Slab"/>
              <a:sym typeface="Roboto Slab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611" y="555809"/>
            <a:ext cx="3741179" cy="1024896"/>
          </a:xfrm>
        </p:spPr>
        <p:txBody>
          <a:bodyPr/>
          <a:lstStyle/>
          <a:p>
            <a:r>
              <a:rPr lang="en-US" dirty="0"/>
              <a:t>Educator-driven changes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6725" y="1511066"/>
            <a:ext cx="3741738" cy="678134"/>
          </a:xfrm>
        </p:spPr>
        <p:txBody>
          <a:bodyPr/>
          <a:lstStyle/>
          <a:p>
            <a:r>
              <a:rPr lang="en-US" dirty="0">
                <a:solidFill>
                  <a:srgbClr val="009CDE"/>
                </a:solidFill>
              </a:rPr>
              <a:t>Educators know the support they </a:t>
            </a:r>
            <a:br>
              <a:rPr lang="en-US" dirty="0">
                <a:solidFill>
                  <a:srgbClr val="009CDE"/>
                </a:solidFill>
              </a:rPr>
            </a:br>
            <a:r>
              <a:rPr lang="en-US" dirty="0">
                <a:solidFill>
                  <a:srgbClr val="009CDE"/>
                </a:solidFill>
              </a:rPr>
              <a:t>want—so we listened and learned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4773478" y="1396766"/>
            <a:ext cx="6960030" cy="277451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Effective resources, better support, and meaningful feedback</a:t>
            </a:r>
          </a:p>
          <a:p>
            <a:pPr>
              <a:lnSpc>
                <a:spcPct val="100000"/>
              </a:lnSpc>
            </a:pPr>
            <a:r>
              <a:rPr lang="en-US" dirty="0"/>
              <a:t>Options to help students at varying levels of readiness learn college-level concepts</a:t>
            </a:r>
          </a:p>
          <a:p>
            <a:pPr>
              <a:lnSpc>
                <a:spcPct val="100000"/>
              </a:lnSpc>
            </a:pPr>
            <a:r>
              <a:rPr lang="en-US" dirty="0"/>
              <a:t>Strategies for building and sustaining student engagement</a:t>
            </a:r>
          </a:p>
          <a:p>
            <a:pPr>
              <a:lnSpc>
                <a:spcPct val="100000"/>
              </a:lnSpc>
            </a:pPr>
            <a:r>
              <a:rPr lang="en-US" dirty="0"/>
              <a:t>Faster, easier exam ordering and administration processes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773478" y="660291"/>
            <a:ext cx="6960030" cy="1036460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9CDE"/>
                </a:solidFill>
                <a:latin typeface="Roboto Slab" charset="0"/>
                <a:ea typeface="Roboto Slab" charset="0"/>
                <a:cs typeface="Roboto Slab" charset="0"/>
              </a:rPr>
              <a:t>Each year, thousands of teachers, AP coordinators, and school leaders share feedback about the AP</a:t>
            </a:r>
            <a:r>
              <a:rPr lang="en-US" b="1" baseline="30000" dirty="0">
                <a:solidFill>
                  <a:srgbClr val="009CDE"/>
                </a:solidFill>
                <a:latin typeface="Roboto Slab" charset="0"/>
                <a:ea typeface="Roboto Slab" charset="0"/>
                <a:cs typeface="Roboto Slab" charset="0"/>
              </a:rPr>
              <a:t>® </a:t>
            </a:r>
            <a:r>
              <a:rPr lang="en-US" b="1" dirty="0">
                <a:solidFill>
                  <a:srgbClr val="009CDE"/>
                </a:solidFill>
                <a:latin typeface="Roboto Slab" charset="0"/>
                <a:ea typeface="Roboto Slab" charset="0"/>
                <a:cs typeface="Roboto Slab" charset="0"/>
              </a:rPr>
              <a:t>program. They ask for:</a:t>
            </a:r>
            <a:endParaRPr lang="en-US" dirty="0">
              <a:solidFill>
                <a:srgbClr val="009C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0583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96250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3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Roboto Slab"/>
              <a:ea typeface="Roboto Slab"/>
              <a:sym typeface="Roboto Slab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611" y="555809"/>
            <a:ext cx="3741179" cy="1024896"/>
          </a:xfrm>
        </p:spPr>
        <p:txBody>
          <a:bodyPr/>
          <a:lstStyle/>
          <a:p>
            <a:r>
              <a:rPr lang="en-US" dirty="0"/>
              <a:t>See what’s on               the way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6725" y="1524261"/>
            <a:ext cx="3741738" cy="452432"/>
          </a:xfrm>
        </p:spPr>
        <p:txBody>
          <a:bodyPr/>
          <a:lstStyle/>
          <a:p>
            <a:r>
              <a:rPr lang="en-US" dirty="0"/>
              <a:t>For all schools in 2019-20</a:t>
            </a:r>
          </a:p>
        </p:txBody>
      </p:sp>
      <p:pic>
        <p:nvPicPr>
          <p:cNvPr id="9" name="Picture 8" descr="ap-fym-video-modal-thumbnail.jpg">
            <a:hlinkClick r:id="rId7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04" y="765521"/>
            <a:ext cx="6980893" cy="35029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1440F7-EB7A-4A05-A70A-3F101B4A7004}"/>
              </a:ext>
            </a:extLst>
          </p:cNvPr>
          <p:cNvSpPr txBox="1"/>
          <p:nvPr/>
        </p:nvSpPr>
        <p:spPr>
          <a:xfrm>
            <a:off x="4675642" y="4504514"/>
            <a:ext cx="5802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Slab" pitchFamily="2" charset="0"/>
                <a:ea typeface="Roboto Slab" pitchFamily="2" charset="0"/>
                <a:hlinkClick r:id="rId7"/>
              </a:rPr>
              <a:t>https://youtu.be/czGI4znX9Tg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4530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7999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13266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6725" y="1055925"/>
            <a:ext cx="10163792" cy="477054"/>
          </a:xfrm>
        </p:spPr>
        <p:txBody>
          <a:bodyPr/>
          <a:lstStyle/>
          <a:p>
            <a:r>
              <a:rPr lang="en-US" dirty="0"/>
              <a:t>Designed to motivate students and improve the AP classroom experience</a:t>
            </a:r>
            <a:endParaRPr lang="en-US" baseline="30000" dirty="0"/>
          </a:p>
        </p:txBody>
      </p:sp>
      <p:sp>
        <p:nvSpPr>
          <p:cNvPr id="41" name="TextBox 40"/>
          <p:cNvSpPr txBox="1"/>
          <p:nvPr/>
        </p:nvSpPr>
        <p:spPr>
          <a:xfrm>
            <a:off x="4021725" y="3891006"/>
            <a:ext cx="1785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Roboto Regular"/>
                <a:ea typeface="Roboto Slab Regular" pitchFamily="2" charset="0"/>
                <a:cs typeface="Roboto Regular"/>
              </a:rPr>
              <a:t>Unit Guides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99064" y="3891006"/>
            <a:ext cx="2076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Roboto Regular"/>
                <a:ea typeface="Roboto Slab Regular" pitchFamily="2" charset="0"/>
                <a:cs typeface="Roboto Regular"/>
              </a:rPr>
              <a:t>AP Question Bank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17600" y="5815167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Roboto Regular"/>
                <a:ea typeface="Roboto Slab Regular" pitchFamily="2" charset="0"/>
                <a:cs typeface="Roboto Regular"/>
              </a:rPr>
              <a:t>Unit Assessments</a:t>
            </a:r>
            <a:br>
              <a:rPr lang="en-US" sz="1200" b="1" dirty="0">
                <a:solidFill>
                  <a:prstClr val="black"/>
                </a:solidFill>
                <a:latin typeface="Roboto Regular"/>
                <a:ea typeface="Roboto Slab Regular" pitchFamily="2" charset="0"/>
                <a:cs typeface="Roboto Regular"/>
              </a:rPr>
            </a:br>
            <a:endParaRPr lang="en-US" sz="1200" dirty="0">
              <a:solidFill>
                <a:prstClr val="black"/>
              </a:solidFill>
              <a:latin typeface="Roboto Regular"/>
              <a:ea typeface="Roboto Slab Regular" pitchFamily="2" charset="0"/>
              <a:cs typeface="Roboto Regular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516537" y="3891006"/>
            <a:ext cx="1735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Roboto Regular"/>
                <a:ea typeface="Roboto Slab Regular" pitchFamily="2" charset="0"/>
                <a:cs typeface="Roboto Regular"/>
              </a:rPr>
              <a:t>Streamlined Ordering</a:t>
            </a:r>
            <a:endParaRPr lang="en-US" sz="1200" dirty="0">
              <a:solidFill>
                <a:prstClr val="black"/>
              </a:solidFill>
              <a:latin typeface="Roboto Regular"/>
              <a:ea typeface="Roboto Slab Regular" pitchFamily="2" charset="0"/>
              <a:cs typeface="Roboto Regular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25497" y="463314"/>
            <a:ext cx="674338" cy="914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6725" y="646979"/>
            <a:ext cx="7697872" cy="494764"/>
          </a:xfrm>
        </p:spPr>
        <p:txBody>
          <a:bodyPr/>
          <a:lstStyle/>
          <a:p>
            <a:r>
              <a:rPr lang="en-US" dirty="0"/>
              <a:t>Resources and Supports for AP</a:t>
            </a:r>
            <a:endParaRPr lang="en-US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8164597" y="5815167"/>
            <a:ext cx="2147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Roboto Regular"/>
                <a:ea typeface="Roboto Slab Regular" pitchFamily="2" charset="0"/>
                <a:cs typeface="Roboto Regular"/>
              </a:rPr>
              <a:t>Personalized Labels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48486" y="3891006"/>
            <a:ext cx="1907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Roboto Regular"/>
                <a:ea typeface="Roboto Slab Regular" pitchFamily="2" charset="0"/>
                <a:cs typeface="Roboto Regular"/>
              </a:rPr>
              <a:t>Digital Activation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3659" y="1814449"/>
            <a:ext cx="598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Slab Regular"/>
                <a:cs typeface="Roboto Slab Regular"/>
              </a:rPr>
              <a:t>Instructional Resources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0999" y="1814449"/>
            <a:ext cx="499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Slab Regular"/>
                <a:cs typeface="Roboto Slab Regular"/>
              </a:rPr>
              <a:t>Ordering and Administration Supports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51986" y="5815167"/>
            <a:ext cx="2094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Roboto Regular"/>
                <a:ea typeface="Roboto Slab Regular" pitchFamily="2" charset="0"/>
                <a:cs typeface="Roboto Regular"/>
              </a:rPr>
              <a:t>Performance Dashboards</a:t>
            </a:r>
          </a:p>
        </p:txBody>
      </p:sp>
    </p:spTree>
    <p:extLst>
      <p:ext uri="{BB962C8B-B14F-4D97-AF65-F5344CB8AC3E}">
        <p14:creationId xmlns:p14="http://schemas.microsoft.com/office/powerpoint/2010/main" val="2594518622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Cgnr_FQW.jJOiz.dOL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X4zsdZR96QiG984i79v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Xh2O3wQ5ufH3WimO7Z6w"/>
</p:tagLst>
</file>

<file path=ppt/theme/theme1.xml><?xml version="1.0" encoding="utf-8"?>
<a:theme xmlns:a="http://schemas.openxmlformats.org/drawingml/2006/main" name="Title Slides">
  <a:themeElements>
    <a:clrScheme name="CBSAT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9CDE"/>
      </a:accent1>
      <a:accent2>
        <a:srgbClr val="71C5E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09CDE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Dividers">
  <a:themeElements>
    <a:clrScheme name="CBSAT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9CDE"/>
      </a:accent1>
      <a:accent2>
        <a:srgbClr val="71C5E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09CDE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tem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ontent Slides">
  <a:themeElements>
    <a:clrScheme name="CB-Blue-K-12">
      <a:dk1>
        <a:srgbClr val="1E1E1E"/>
      </a:dk1>
      <a:lt1>
        <a:srgbClr val="FFFFFF"/>
      </a:lt1>
      <a:dk2>
        <a:srgbClr val="505050"/>
      </a:dk2>
      <a:lt2>
        <a:srgbClr val="DCDCDC"/>
      </a:lt2>
      <a:accent1>
        <a:srgbClr val="009CDE"/>
      </a:accent1>
      <a:accent2>
        <a:srgbClr val="71C5E8"/>
      </a:accent2>
      <a:accent3>
        <a:srgbClr val="E57200"/>
      </a:accent3>
      <a:accent4>
        <a:srgbClr val="AF2D8A"/>
      </a:accent4>
      <a:accent5>
        <a:srgbClr val="1E1E1E"/>
      </a:accent5>
      <a:accent6>
        <a:srgbClr val="1E1E1E"/>
      </a:accent6>
      <a:hlink>
        <a:srgbClr val="006298"/>
      </a:hlink>
      <a:folHlink>
        <a:srgbClr val="E8796D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. Content Slide - No Side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. Content Slide - Large Text (+4p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. Content Slide - Large Text (+12p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Content Slides">
  <a:themeElements>
    <a:clrScheme name="CBSAT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9CDE"/>
      </a:accent1>
      <a:accent2>
        <a:srgbClr val="71C5E8"/>
      </a:accent2>
      <a:accent3>
        <a:srgbClr val="FEDB00"/>
      </a:accent3>
      <a:accent4>
        <a:srgbClr val="E57200"/>
      </a:accent4>
      <a:accent5>
        <a:srgbClr val="009CDE"/>
      </a:accent5>
      <a:accent6>
        <a:srgbClr val="3A913F"/>
      </a:accent6>
      <a:hlink>
        <a:srgbClr val="009CDE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B7CDCCEC1B4499689366E887D1FDF" ma:contentTypeVersion="0" ma:contentTypeDescription="Create a new document." ma:contentTypeScope="" ma:versionID="c8ca3ba9c4174586eaadc5140742f58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C13192-0CCE-4ABB-94AB-605EFC5BE935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DB5A7EF-0D1C-4448-84CA-015E09EB8D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C93034D-0C83-43B6-9041-65415BCBE6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32276</TotalTime>
  <Words>140</Words>
  <Application>Microsoft Office PowerPoint</Application>
  <PresentationFormat>Widescreen</PresentationFormat>
  <Paragraphs>27</Paragraphs>
  <Slides>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23" baseType="lpstr">
      <vt:lpstr>Arial</vt:lpstr>
      <vt:lpstr>Calibri</vt:lpstr>
      <vt:lpstr>Roboto</vt:lpstr>
      <vt:lpstr>Roboto Medium</vt:lpstr>
      <vt:lpstr>Roboto Regular</vt:lpstr>
      <vt:lpstr>Roboto Slab</vt:lpstr>
      <vt:lpstr>Roboto Slab Regular</vt:lpstr>
      <vt:lpstr>Verdana</vt:lpstr>
      <vt:lpstr>Verdana Bold</vt:lpstr>
      <vt:lpstr>Title Slides</vt:lpstr>
      <vt:lpstr>Section Dividers</vt:lpstr>
      <vt:lpstr>Statement Slide</vt:lpstr>
      <vt:lpstr>1_Content Slides</vt:lpstr>
      <vt:lpstr>5. Content Slide - No Sidebar</vt:lpstr>
      <vt:lpstr>6. Content Slide - Large Text (+4pt)</vt:lpstr>
      <vt:lpstr>7. Content Slide - Large Text (+12pt)</vt:lpstr>
      <vt:lpstr>2_Content Slides</vt:lpstr>
      <vt:lpstr>think-cell Slide</vt:lpstr>
      <vt:lpstr>New Resources, Support, and Processes</vt:lpstr>
      <vt:lpstr>A system of resources and supports  for all AP students, teachers,  and coordinators launches in  2019–2020.</vt:lpstr>
      <vt:lpstr>Educator-driven changes</vt:lpstr>
      <vt:lpstr>See what’s on               the way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Biedermann, Edward</dc:creator>
  <cp:lastModifiedBy>Randy Scott</cp:lastModifiedBy>
  <cp:revision>580</cp:revision>
  <cp:lastPrinted>2018-05-30T22:36:22Z</cp:lastPrinted>
  <dcterms:created xsi:type="dcterms:W3CDTF">2016-08-22T23:40:38Z</dcterms:created>
  <dcterms:modified xsi:type="dcterms:W3CDTF">2018-06-28T01:00:00Z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0x010100DB7B7CDCCEC1B4499689366E887D1FDF</vt:lpwstr>
  </property>
</Properties>
</file>