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709" r:id="rId2"/>
    <p:sldMasterId id="2147483789" r:id="rId3"/>
    <p:sldMasterId id="2147483731" r:id="rId4"/>
    <p:sldMasterId id="2147483800" r:id="rId5"/>
    <p:sldMasterId id="2147483803" r:id="rId6"/>
    <p:sldMasterId id="2147483805" r:id="rId7"/>
  </p:sldMasterIdLst>
  <p:notesMasterIdLst>
    <p:notesMasterId r:id="rId9"/>
  </p:notesMasterIdLst>
  <p:handoutMasterIdLst>
    <p:handoutMasterId r:id="rId10"/>
  </p:handoutMasterIdLst>
  <p:sldIdLst>
    <p:sldId id="50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x, Alesha" initials="FA" lastIdx="3" clrIdx="0">
    <p:extLst>
      <p:ext uri="{19B8F6BF-5375-455C-9EA6-DF929625EA0E}">
        <p15:presenceInfo xmlns:p15="http://schemas.microsoft.com/office/powerpoint/2012/main" userId="S-1-5-21-791635995-249921262-1233803906-41324" providerId="AD"/>
      </p:ext>
    </p:extLst>
  </p:cmAuthor>
  <p:cmAuthor id="2" name="Roe, David-NONEMP" initials="RD" lastIdx="3" clrIdx="1">
    <p:extLst>
      <p:ext uri="{19B8F6BF-5375-455C-9EA6-DF929625EA0E}">
        <p15:presenceInfo xmlns:p15="http://schemas.microsoft.com/office/powerpoint/2012/main" userId="S-1-5-21-791635995-249921262-1233803906-137073" providerId="AD"/>
      </p:ext>
    </p:extLst>
  </p:cmAuthor>
  <p:cmAuthor id="3" name="Carter, Divine" initials="CD" lastIdx="4" clrIdx="2">
    <p:extLst>
      <p:ext uri="{19B8F6BF-5375-455C-9EA6-DF929625EA0E}">
        <p15:presenceInfo xmlns:p15="http://schemas.microsoft.com/office/powerpoint/2012/main" userId="S-1-5-21-791635995-249921262-1233803906-81332" providerId="AD"/>
      </p:ext>
    </p:extLst>
  </p:cmAuthor>
  <p:cmAuthor id="4" name="Carter, Divine" initials="CD [2]" lastIdx="4" clrIdx="3">
    <p:extLst>
      <p:ext uri="{19B8F6BF-5375-455C-9EA6-DF929625EA0E}">
        <p15:presenceInfo xmlns:p15="http://schemas.microsoft.com/office/powerpoint/2012/main" userId="S::dcarter@collegeboard.org::e84568e8-cb08-4e38-8968-b1d604d47d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3B82D1"/>
    <a:srgbClr val="3A88A9"/>
    <a:srgbClr val="843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0" autoAdjust="0"/>
    <p:restoredTop sz="93987" autoAdjust="0"/>
  </p:normalViewPr>
  <p:slideViewPr>
    <p:cSldViewPr snapToGrid="0" snapToObjects="1">
      <p:cViewPr varScale="1">
        <p:scale>
          <a:sx n="82" d="100"/>
          <a:sy n="82" d="100"/>
        </p:scale>
        <p:origin x="90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65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FF226-DC6E-CF46-9887-DE4AB70041F7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1DA3F-A467-A24A-8BE9-586F0097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15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764C-90B5-DB43-8086-8AB00EB0C2C4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EC56D-A4BA-4A41-B0DB-BC0A1EBC2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8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 —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3059" y="617802"/>
            <a:ext cx="4471173" cy="1301895"/>
          </a:xfr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3286" y="1924842"/>
            <a:ext cx="4471173" cy="784830"/>
          </a:xfr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3" y="5568492"/>
            <a:ext cx="4579530" cy="166199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</a:t>
            </a:r>
          </a:p>
        </p:txBody>
      </p:sp>
      <p:pic>
        <p:nvPicPr>
          <p:cNvPr id="2" name="Picture 1" descr="CB16029_PPTTemplates_TitleAndDividers_AP-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5"/>
          <a:stretch/>
        </p:blipFill>
        <p:spPr>
          <a:xfrm>
            <a:off x="5606142" y="0"/>
            <a:ext cx="6574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5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Statement Slide -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9486" y="2043974"/>
            <a:ext cx="7630887" cy="807382"/>
          </a:xfrm>
          <a:prstGeom prst="rect">
            <a:avLst/>
          </a:prstGeom>
        </p:spPr>
        <p:txBody>
          <a:bodyPr lIns="0" tIns="137160" rIns="0" bIns="0"/>
          <a:lstStyle>
            <a:lvl1pPr algn="ctr">
              <a:defRPr sz="4200" baseline="0">
                <a:solidFill>
                  <a:schemeClr val="tx1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en-US" dirty="0"/>
              <a:t>Statement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84323" y="6193618"/>
            <a:ext cx="2844800" cy="365125"/>
          </a:xfrm>
        </p:spPr>
        <p:txBody>
          <a:bodyPr lIns="0" tIns="0" rIns="0" bIns="0" anchor="b"/>
          <a:lstStyle/>
          <a:p>
            <a:fld id="{E58C0DC8-E089-4D4A-A71C-1ACF76415C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179486" y="1923691"/>
            <a:ext cx="7630887" cy="1119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179485" y="2851356"/>
            <a:ext cx="7630888" cy="507831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normalizeH="0" baseline="0">
                <a:solidFill>
                  <a:srgbClr val="009CDE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077743" y="4077111"/>
            <a:ext cx="10036514" cy="609398"/>
          </a:xfrm>
          <a:prstGeom prst="rect">
            <a:avLst/>
          </a:prstGeom>
        </p:spPr>
        <p:txBody>
          <a:bodyPr wrap="square" lIns="0" tIns="0" rIns="0" bIns="0" numCol="3" spcCol="914400">
            <a:spAutoFit/>
          </a:bodyPr>
          <a:lstStyle>
            <a:lvl1pPr marL="285750" indent="-285750" algn="ctr">
              <a:lnSpc>
                <a:spcPct val="100000"/>
              </a:lnSpc>
              <a:buClr>
                <a:srgbClr val="009CDE"/>
              </a:buClr>
              <a:buFont typeface="Arial"/>
              <a:buChar char="•"/>
              <a:defRPr sz="1800" b="1" normalizeH="0" baseline="0">
                <a:solidFill>
                  <a:schemeClr val="tx1"/>
                </a:solidFill>
                <a:latin typeface="Roboto Medium"/>
                <a:ea typeface="Roboto Slab" charset="0"/>
                <a:cs typeface="Roboto Medium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points go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points go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points go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4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6960030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</p:spTree>
    <p:extLst>
      <p:ext uri="{BB962C8B-B14F-4D97-AF65-F5344CB8AC3E}">
        <p14:creationId xmlns:p14="http://schemas.microsoft.com/office/powerpoint/2010/main" val="39522786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3478" y="555809"/>
            <a:ext cx="6960030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6611" y="2481943"/>
            <a:ext cx="3741179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918544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3412579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8320929" y="555809"/>
            <a:ext cx="3412579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239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3412579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8320929" y="555809"/>
            <a:ext cx="3412579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6611" y="2481943"/>
            <a:ext cx="3741179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79542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6960030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73478" y="3137770"/>
            <a:ext cx="6960030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50310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6960030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73478" y="3137770"/>
            <a:ext cx="6960030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6611" y="2481943"/>
            <a:ext cx="3741179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52207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63188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149061"/>
            <a:ext cx="8704734" cy="477054"/>
          </a:xfrm>
          <a:prstGeom prst="rect">
            <a:avLst/>
          </a:prstGeom>
          <a:noFill/>
        </p:spPr>
        <p:txBody>
          <a:bodyPr wrap="square" lIns="0" tIns="228600" rIns="0" bIns="0">
            <a:spAutoFit/>
          </a:bodyPr>
          <a:lstStyle>
            <a:lvl1pPr marL="0" indent="0">
              <a:buNone/>
              <a:defRPr sz="1600" b="1">
                <a:solidFill>
                  <a:srgbClr val="009CDE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6725" y="1917290"/>
            <a:ext cx="4884018" cy="4185943"/>
          </a:xfrm>
          <a:prstGeom prst="rect">
            <a:avLst/>
          </a:prstGeom>
        </p:spPr>
        <p:txBody>
          <a:bodyPr lIns="0" tIns="228600" rIns="0" bIns="0"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charset="0"/>
              <a:buNone/>
              <a:defRPr sz="1600" baseline="0">
                <a:solidFill>
                  <a:srgbClr val="009CDE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Paragraph describing content to the right.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5636830" y="1917290"/>
            <a:ext cx="6096678" cy="4185943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rgbClr val="009CDE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646979"/>
            <a:ext cx="7697872" cy="49476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3600" baseline="0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/>
              <a:t>Title of slide goes here.</a:t>
            </a:r>
          </a:p>
        </p:txBody>
      </p:sp>
    </p:spTree>
    <p:extLst>
      <p:ext uri="{BB962C8B-B14F-4D97-AF65-F5344CB8AC3E}">
        <p14:creationId xmlns:p14="http://schemas.microsoft.com/office/powerpoint/2010/main" val="89186082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Content Slide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149937"/>
            <a:ext cx="8704734" cy="477054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buNone/>
              <a:defRPr sz="1600" b="1">
                <a:solidFill>
                  <a:srgbClr val="009CDE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6725" y="1917290"/>
            <a:ext cx="4884018" cy="4185943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7429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2pPr>
            <a:lvl3pPr marL="12001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3pPr>
            <a:lvl4pPr marL="16573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4pPr>
            <a:lvl5pPr marL="21145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5636830" y="1917290"/>
            <a:ext cx="4884018" cy="4185943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7429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2pPr>
            <a:lvl3pPr marL="12001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3pPr>
            <a:lvl4pPr marL="16573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4pPr>
            <a:lvl5pPr marL="21145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66725" y="646979"/>
            <a:ext cx="7697872" cy="49476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3600" baseline="0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/>
              <a:t>Title of slide goes here.</a:t>
            </a:r>
          </a:p>
        </p:txBody>
      </p:sp>
    </p:spTree>
    <p:extLst>
      <p:ext uri="{BB962C8B-B14F-4D97-AF65-F5344CB8AC3E}">
        <p14:creationId xmlns:p14="http://schemas.microsoft.com/office/powerpoint/2010/main" val="29060142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with Image —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3059" y="617802"/>
            <a:ext cx="4471173" cy="1301895"/>
          </a:xfr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3286" y="1924842"/>
            <a:ext cx="4471173" cy="784830"/>
          </a:xfr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3" y="5568492"/>
            <a:ext cx="4579530" cy="166199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</a:t>
            </a:r>
          </a:p>
        </p:txBody>
      </p:sp>
      <p:pic>
        <p:nvPicPr>
          <p:cNvPr id="2" name="Picture 1" descr="CB16029_PPTTemplates_TitleAndDividers_AP-1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0"/>
          <a:stretch/>
        </p:blipFill>
        <p:spPr>
          <a:xfrm>
            <a:off x="5624286" y="0"/>
            <a:ext cx="6562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80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503" y="551631"/>
            <a:ext cx="3692013" cy="124399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000" b="0" baseline="0"/>
            </a:lvl1pPr>
          </a:lstStyle>
          <a:p>
            <a:r>
              <a:rPr lang="en-US" dirty="0"/>
              <a:t>Title slide goes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7263" y="551631"/>
            <a:ext cx="6815137" cy="557453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rgbClr val="009CDE"/>
              </a:buClr>
              <a:buFont typeface="Arial"/>
              <a:buChar char="•"/>
              <a:defRPr sz="2000" b="1">
                <a:solidFill>
                  <a:schemeClr val="tx1"/>
                </a:solidFill>
                <a:latin typeface="Roboto Medium"/>
                <a:cs typeface="Roboto Medium"/>
              </a:defRPr>
            </a:lvl1pPr>
            <a:lvl2pPr marL="742950" indent="-285750">
              <a:buClr>
                <a:srgbClr val="009CDE"/>
              </a:buClr>
              <a:buFont typeface="Arial"/>
              <a:buChar char="•"/>
              <a:defRPr sz="2000" b="1">
                <a:solidFill>
                  <a:schemeClr val="tx1"/>
                </a:solidFill>
                <a:latin typeface="Roboto Medium"/>
                <a:cs typeface="Roboto Medium"/>
              </a:defRPr>
            </a:lvl2pPr>
            <a:lvl3pPr marL="1200150" indent="-285750">
              <a:buClr>
                <a:srgbClr val="009CDE"/>
              </a:buClr>
              <a:buFont typeface="Arial"/>
              <a:buChar char="•"/>
              <a:defRPr sz="2000" b="1">
                <a:solidFill>
                  <a:schemeClr val="tx1"/>
                </a:solidFill>
                <a:latin typeface="Roboto Medium"/>
                <a:cs typeface="Roboto Medium"/>
              </a:defRPr>
            </a:lvl3pPr>
            <a:lvl4pPr marL="1657350" indent="-285750">
              <a:buClr>
                <a:srgbClr val="009CDE"/>
              </a:buClr>
              <a:buFont typeface="Arial"/>
              <a:buChar char="•"/>
              <a:defRPr sz="2000" b="1">
                <a:solidFill>
                  <a:schemeClr val="tx1"/>
                </a:solidFill>
                <a:latin typeface="Roboto Medium"/>
                <a:cs typeface="Roboto Medium"/>
              </a:defRPr>
            </a:lvl4pPr>
            <a:lvl5pPr marL="2114550" indent="-285750">
              <a:buClr>
                <a:srgbClr val="009CDE"/>
              </a:buClr>
              <a:buFont typeface="Arial"/>
              <a:buChar char="•"/>
              <a:defRPr sz="2000" b="1">
                <a:solidFill>
                  <a:schemeClr val="tx1"/>
                </a:solidFill>
                <a:latin typeface="Roboto Medium"/>
                <a:cs typeface="Roboto Medium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8503" y="1803815"/>
            <a:ext cx="3692014" cy="1055738"/>
          </a:xfrm>
          <a:prstGeom prst="rect">
            <a:avLst/>
          </a:prstGeom>
        </p:spPr>
        <p:txBody>
          <a:bodyPr lIns="0" tIns="22860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rgbClr val="009CD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 goes here – align top of subtitle box with bottom of title box.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8708" y="6193618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33D23-7979-984D-AD48-2B29D14C63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296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505" y="559824"/>
            <a:ext cx="3687096" cy="142957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90000"/>
              </a:lnSpc>
              <a:buFont typeface="+mj-lt"/>
              <a:buNone/>
              <a:defRPr sz="4800" b="0" baseline="0">
                <a:latin typeface="Roboto Slab Regular"/>
                <a:cs typeface="Roboto Slab Regular"/>
              </a:defRPr>
            </a:lvl1pPr>
          </a:lstStyle>
          <a:p>
            <a:r>
              <a:rPr lang="en-US" dirty="0"/>
              <a:t>Title slide goes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559824"/>
            <a:ext cx="6815137" cy="5566339"/>
          </a:xfrm>
          <a:prstGeom prst="rect">
            <a:avLst/>
          </a:prstGeom>
        </p:spPr>
        <p:txBody>
          <a:bodyPr lIns="0" tIns="228600" rIns="0" bIns="0"/>
          <a:lstStyle>
            <a:lvl1pPr marL="342900" indent="-342900">
              <a:buClr>
                <a:srgbClr val="009CDE"/>
              </a:buClr>
              <a:buFont typeface="Arial"/>
              <a:buChar char="•"/>
              <a:defRPr sz="2800">
                <a:latin typeface="Roboto Medium"/>
                <a:cs typeface="Roboto Medium"/>
              </a:defRPr>
            </a:lvl1pPr>
            <a:lvl2pPr marL="800100" indent="-342900">
              <a:buClr>
                <a:srgbClr val="009CDE"/>
              </a:buClr>
              <a:buFont typeface="Arial"/>
              <a:buChar char="•"/>
              <a:defRPr sz="2800">
                <a:latin typeface="Roboto Medium"/>
                <a:cs typeface="Roboto Medium"/>
              </a:defRPr>
            </a:lvl2pPr>
            <a:lvl3pPr marL="1257300" indent="-342900">
              <a:buClr>
                <a:srgbClr val="009CDE"/>
              </a:buClr>
              <a:buFont typeface="Arial"/>
              <a:buChar char="•"/>
              <a:defRPr sz="2800">
                <a:latin typeface="Roboto Medium"/>
                <a:cs typeface="Roboto Medium"/>
              </a:defRPr>
            </a:lvl3pPr>
            <a:lvl4pPr marL="1714500" indent="-342900">
              <a:buClr>
                <a:srgbClr val="009CDE"/>
              </a:buClr>
              <a:buFont typeface="Arial"/>
              <a:buChar char="•"/>
              <a:defRPr sz="2800">
                <a:latin typeface="Roboto Medium"/>
                <a:cs typeface="Roboto Medium"/>
              </a:defRPr>
            </a:lvl4pPr>
            <a:lvl5pPr marL="2171700" indent="-342900">
              <a:buClr>
                <a:srgbClr val="009CDE"/>
              </a:buClr>
              <a:buFont typeface="Arial"/>
              <a:buChar char="•"/>
              <a:defRPr sz="2800">
                <a:latin typeface="Roboto Medium"/>
                <a:cs typeface="Roboto Medium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8506" y="1989403"/>
            <a:ext cx="3687096" cy="1667580"/>
          </a:xfrm>
          <a:prstGeom prst="rect">
            <a:avLst/>
          </a:prstGeom>
        </p:spPr>
        <p:txBody>
          <a:bodyPr lIns="0" tIns="22860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rgbClr val="009CDE"/>
                </a:solidFill>
                <a:latin typeface="Roboto Slab Regular"/>
                <a:cs typeface="Roboto Slab Regula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 goes here – align top of subtitle box with bottom of title box.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3263" y="6192475"/>
            <a:ext cx="2844800" cy="365125"/>
          </a:xfrm>
        </p:spPr>
        <p:txBody>
          <a:bodyPr/>
          <a:lstStyle/>
          <a:p>
            <a:fld id="{58B64256-0847-0E43-8322-5E20E9260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599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3478" y="555809"/>
            <a:ext cx="6960030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8134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</p:spTree>
    <p:extLst>
      <p:ext uri="{BB962C8B-B14F-4D97-AF65-F5344CB8AC3E}">
        <p14:creationId xmlns:p14="http://schemas.microsoft.com/office/powerpoint/2010/main" val="159530169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—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B16029_PPTTemplates_TitleAndDividers_AP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452549" y="1929788"/>
            <a:ext cx="3733800" cy="1301895"/>
          </a:xfrm>
        </p:spPr>
        <p:txBody>
          <a:bodyPr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452776" y="3236828"/>
            <a:ext cx="3733800" cy="1061829"/>
          </a:xfrm>
        </p:spPr>
        <p:txBody>
          <a:bodyPr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458686" y="4995272"/>
            <a:ext cx="3824287" cy="166199"/>
          </a:xfr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797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 —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8635" y="617802"/>
            <a:ext cx="4471173" cy="1301895"/>
          </a:xfr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You.</a:t>
            </a:r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8862" y="1924842"/>
            <a:ext cx="4471173" cy="507831"/>
          </a:xfr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Additional information if necessary.</a:t>
            </a:r>
          </a:p>
        </p:txBody>
      </p:sp>
    </p:spTree>
    <p:extLst>
      <p:ext uri="{BB962C8B-B14F-4D97-AF65-F5344CB8AC3E}">
        <p14:creationId xmlns:p14="http://schemas.microsoft.com/office/powerpoint/2010/main" val="64029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—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16029_PPTTemplates_TitleAndDividers_AP-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454000" y="1913822"/>
            <a:ext cx="4001193" cy="1301895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dirty="0"/>
              <a:t>Divider, call-out, etc.</a:t>
            </a:r>
          </a:p>
        </p:txBody>
      </p:sp>
      <p:sp>
        <p:nvSpPr>
          <p:cNvPr id="11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454227" y="3220862"/>
            <a:ext cx="4001193" cy="784830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</p:spTree>
    <p:extLst>
      <p:ext uri="{BB962C8B-B14F-4D97-AF65-F5344CB8AC3E}">
        <p14:creationId xmlns:p14="http://schemas.microsoft.com/office/powerpoint/2010/main" val="58610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—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B16029_PPTTemplates_TitleAndDividers_Corporate-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57201" y="457201"/>
            <a:ext cx="11266714" cy="5943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308857" y="2040822"/>
            <a:ext cx="4001193" cy="1301895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dirty="0"/>
              <a:t>Divider, call-out, etc.</a:t>
            </a:r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09084" y="3347862"/>
            <a:ext cx="4001193" cy="784830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08857" y="1923691"/>
            <a:ext cx="4001193" cy="111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—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B16029_PPTTemplates_TitleAndDividers_Corporate-1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57201" y="457201"/>
            <a:ext cx="11266714" cy="5943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308857" y="2040822"/>
            <a:ext cx="4001193" cy="1301895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dirty="0"/>
              <a:t>Divider, call-out, etc.</a:t>
            </a:r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09084" y="3347862"/>
            <a:ext cx="4001193" cy="784830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08857" y="1923691"/>
            <a:ext cx="4001193" cy="111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0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 —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B16029_PPTTemplates_TitleAndDividers_Corporate-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57201" y="457201"/>
            <a:ext cx="11266714" cy="5943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308857" y="2040822"/>
            <a:ext cx="4001193" cy="1301895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dirty="0"/>
              <a:t>Divider, call-out, etc.</a:t>
            </a:r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09084" y="3347862"/>
            <a:ext cx="4001193" cy="784830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08857" y="1923691"/>
            <a:ext cx="4001193" cy="111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tatement Slide - No Image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1" y="444500"/>
            <a:ext cx="11266714" cy="5667887"/>
          </a:xfrm>
          <a:prstGeom prst="rect">
            <a:avLst/>
          </a:prstGeom>
          <a:solidFill>
            <a:srgbClr val="118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9486" y="2043974"/>
            <a:ext cx="7630887" cy="807382"/>
          </a:xfrm>
          <a:prstGeom prst="rect">
            <a:avLst/>
          </a:prstGeom>
        </p:spPr>
        <p:txBody>
          <a:bodyPr lIns="0" tIns="137160" rIns="0" bIns="0"/>
          <a:lstStyle>
            <a:lvl1pPr algn="ctr">
              <a:defRPr sz="4200" baseline="0">
                <a:solidFill>
                  <a:schemeClr val="bg1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en-US" dirty="0"/>
              <a:t>Statement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87309" y="6193618"/>
            <a:ext cx="2844800" cy="365125"/>
          </a:xfrm>
        </p:spPr>
        <p:txBody>
          <a:bodyPr tIns="0" rIns="0" bIns="0" anchor="b"/>
          <a:lstStyle/>
          <a:p>
            <a:fld id="{E58C0DC8-E089-4D4A-A71C-1ACF76415C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179486" y="1923691"/>
            <a:ext cx="7630887" cy="111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179485" y="2851356"/>
            <a:ext cx="7630888" cy="507831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normalizeH="0" baseline="0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077743" y="4077111"/>
            <a:ext cx="10036514" cy="609398"/>
          </a:xfrm>
          <a:prstGeom prst="rect">
            <a:avLst/>
          </a:prstGeom>
        </p:spPr>
        <p:txBody>
          <a:bodyPr wrap="square" lIns="0" tIns="0" rIns="0" bIns="0" numCol="3" spcCol="914400">
            <a:spAutoFit/>
          </a:bodyPr>
          <a:lstStyle>
            <a:lvl1pPr marL="285750" indent="-285750" algn="ctr">
              <a:lnSpc>
                <a:spcPct val="100000"/>
              </a:lnSpc>
              <a:buFont typeface="Arial"/>
              <a:buChar char="•"/>
              <a:defRPr sz="1800" b="1" normalizeH="0" baseline="0">
                <a:solidFill>
                  <a:schemeClr val="bg1"/>
                </a:solidFill>
                <a:latin typeface="Roboto Medium"/>
                <a:ea typeface="Roboto Slab" charset="0"/>
                <a:cs typeface="Roboto Medium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points go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points go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points go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5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0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B16029_PPTTemplates_TitleAndDividers_AP-13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332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7" r:id="rId2"/>
    <p:sldLayoutId id="2147483674" r:id="rId3"/>
    <p:sldLayoutId id="214748373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Slab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Roboto Slab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Roboto Slab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Roboto Slab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Roboto Slab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Roboto Slab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31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48" r:id="rId2"/>
    <p:sldLayoutId id="2147483752" r:id="rId3"/>
    <p:sldLayoutId id="21474837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327DF-DF39-C949-8771-234F28D66E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B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7" y="6269614"/>
            <a:ext cx="1292760" cy="37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0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16029_PPTTemplates_TitleAndDividers_AP-02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0308" y="6193618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fld id="{017ED8CA-143E-8B40-B3C8-0174DDF149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9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6" r:id="rId2"/>
    <p:sldLayoutId id="2147483735" r:id="rId3"/>
    <p:sldLayoutId id="2147483737" r:id="rId4"/>
    <p:sldLayoutId id="2147483738" r:id="rId5"/>
    <p:sldLayoutId id="2147483739" r:id="rId6"/>
    <p:sldLayoutId id="2147483733" r:id="rId7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0308" y="628260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9C267-FC72-D447-BF05-09A3351C68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6611" y="464489"/>
            <a:ext cx="6276679" cy="87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CB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7" y="6269614"/>
            <a:ext cx="1292760" cy="37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transition spd="slow">
    <p:push dir="u"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B16029_PPTTemplates_TitleAndDividers_AP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8708" y="6193618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33D23-7979-984D-AD48-2B29D14C63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1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 spd="slow">
    <p:push dir="u"/>
  </p:transition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chemeClr val="tx1"/>
          </a:solidFill>
          <a:latin typeface="Roboto Slab Regular"/>
          <a:ea typeface="+mj-ea"/>
          <a:cs typeface="Roboto Slab Regular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800" kern="1200" baseline="0">
          <a:solidFill>
            <a:srgbClr val="702F8A"/>
          </a:solidFill>
          <a:latin typeface="Roboto Slab Regular"/>
          <a:ea typeface="+mn-ea"/>
          <a:cs typeface="Roboto Slab Regular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702F8A"/>
          </a:solidFill>
          <a:latin typeface="Roboto Slab Regular"/>
          <a:ea typeface="+mn-ea"/>
          <a:cs typeface="Roboto Slab Regular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702F8A"/>
          </a:solidFill>
          <a:latin typeface="Roboto Slab Regular"/>
          <a:ea typeface="+mn-ea"/>
          <a:cs typeface="Roboto Slab Regular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702F8A"/>
          </a:solidFill>
          <a:latin typeface="Roboto Slab Regular"/>
          <a:ea typeface="+mn-ea"/>
          <a:cs typeface="Roboto Slab Regular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702F8A"/>
          </a:solidFill>
          <a:latin typeface="Roboto Slab Regular"/>
          <a:ea typeface="+mn-ea"/>
          <a:cs typeface="Roboto Slab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B16029_PPTTemplates_TitleAndDividers_AP-0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3407" y="6192475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64256-0847-0E43-8322-5E20E9260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0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</p:sldLayoutIdLst>
  <p:transition spd="slow">
    <p:push dir="u"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92AE-C6D5-4F97-8D31-86F957A6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 Course Audit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BD388-6DE4-4C4D-A9B4-7F23F6BC5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0" dirty="0">
                <a:latin typeface="Roboto Slab Regular" pitchFamily="2" charset="0"/>
                <a:ea typeface="Roboto Slab Regular" pitchFamily="2" charset="0"/>
              </a:rPr>
              <a:t>New teachers must complete the AP Course Audit form and</a:t>
            </a:r>
          </a:p>
          <a:p>
            <a:pPr lvl="1"/>
            <a:r>
              <a:rPr lang="en-US" sz="1600" b="0" dirty="0">
                <a:latin typeface="Roboto Slab Regular" pitchFamily="2" charset="0"/>
                <a:ea typeface="Roboto Slab Regular" pitchFamily="2" charset="0"/>
              </a:rPr>
              <a:t>Download unit guide for course</a:t>
            </a:r>
          </a:p>
          <a:p>
            <a:pPr lvl="1"/>
            <a:r>
              <a:rPr lang="en-US" sz="1600" b="0" dirty="0">
                <a:latin typeface="Roboto Slab Regular" pitchFamily="2" charset="0"/>
                <a:ea typeface="Roboto Slab Regular" pitchFamily="2" charset="0"/>
              </a:rPr>
              <a:t>Submit syllabus if teaching CSP, Research or Capstone</a:t>
            </a:r>
          </a:p>
          <a:p>
            <a:pPr marL="0" indent="0">
              <a:buNone/>
            </a:pPr>
            <a:endParaRPr lang="en-US" sz="1600" b="0" dirty="0">
              <a:latin typeface="Roboto Slab Regular" pitchFamily="2" charset="0"/>
              <a:ea typeface="Roboto Slab Regular" pitchFamily="2" charset="0"/>
            </a:endParaRPr>
          </a:p>
          <a:p>
            <a:r>
              <a:rPr lang="en-US" sz="1600" b="0" dirty="0">
                <a:latin typeface="Roboto Slab Regular" pitchFamily="2" charset="0"/>
                <a:ea typeface="Roboto Slab Regular" pitchFamily="2" charset="0"/>
              </a:rPr>
              <a:t>Previously authorized teachers – no action required unless teaching course with significant change. Teachers for the courses below must attest to being aware of the changes: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latin typeface="Roboto Slab Regular" pitchFamily="2" charset="0"/>
                <a:ea typeface="Roboto Slab Regular" pitchFamily="2" charset="0"/>
              </a:rPr>
              <a:t>Biology 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latin typeface="Roboto Slab Regular" pitchFamily="2" charset="0"/>
                <a:ea typeface="Roboto Slab Regular" pitchFamily="2" charset="0"/>
              </a:rPr>
              <a:t>Comparative Government &amp; Politics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latin typeface="Roboto Slab Regular" pitchFamily="2" charset="0"/>
                <a:ea typeface="Roboto Slab Regular" pitchFamily="2" charset="0"/>
              </a:rPr>
              <a:t>English Language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latin typeface="Roboto Slab Regular" pitchFamily="2" charset="0"/>
                <a:ea typeface="Roboto Slab Regular" pitchFamily="2" charset="0"/>
              </a:rPr>
              <a:t>Environmental Science 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latin typeface="Roboto Slab Regular" pitchFamily="2" charset="0"/>
                <a:ea typeface="Roboto Slab Regular" pitchFamily="2" charset="0"/>
              </a:rPr>
              <a:t>Italian Language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latin typeface="Roboto Slab Regular" pitchFamily="2" charset="0"/>
                <a:ea typeface="Roboto Slab Regular" pitchFamily="2" charset="0"/>
              </a:rPr>
              <a:t>Art &amp; Design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latin typeface="Roboto Slab Regular" pitchFamily="2" charset="0"/>
                <a:ea typeface="Roboto Slab Regular" pitchFamily="2" charset="0"/>
              </a:rPr>
              <a:t>World History: Modern </a:t>
            </a:r>
          </a:p>
          <a:p>
            <a:pPr marL="0" indent="0">
              <a:buNone/>
            </a:pPr>
            <a:endParaRPr lang="en-US" sz="1600" b="0" dirty="0">
              <a:latin typeface="Roboto Slab Regular" pitchFamily="2" charset="0"/>
              <a:ea typeface="Roboto Slab Regular" pitchFamily="2" charset="0"/>
            </a:endParaRPr>
          </a:p>
          <a:p>
            <a:r>
              <a:rPr lang="en-US" sz="1600" b="0" dirty="0">
                <a:latin typeface="Roboto Slab Regular" pitchFamily="2" charset="0"/>
                <a:ea typeface="Roboto Slab Regular" pitchFamily="2" charset="0"/>
              </a:rPr>
              <a:t>Coordinators approve new Course Audit forms and renew courses</a:t>
            </a:r>
          </a:p>
          <a:p>
            <a:endParaRPr lang="en-US" sz="1600" b="0" dirty="0">
              <a:latin typeface="Roboto Slab Regular" pitchFamily="2" charset="0"/>
              <a:ea typeface="Roboto Slab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76B6A-707E-443C-8667-E8CFF610B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lighter lift in 2019-20 but remains an important component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1F757-BD5E-47CE-A913-7B8E6793F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733D23-7979-984D-AD48-2B29D14C635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749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itle Slides">
  <a:themeElements>
    <a:clrScheme name="CBSAT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9CDE"/>
      </a:accent1>
      <a:accent2>
        <a:srgbClr val="71C5E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09CDE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Dividers">
  <a:themeElements>
    <a:clrScheme name="CBSAT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9CDE"/>
      </a:accent1>
      <a:accent2>
        <a:srgbClr val="71C5E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09CDE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tem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ntent Slides">
  <a:themeElements>
    <a:clrScheme name="CB-Blue-K-12">
      <a:dk1>
        <a:srgbClr val="1E1E1E"/>
      </a:dk1>
      <a:lt1>
        <a:srgbClr val="FFFFFF"/>
      </a:lt1>
      <a:dk2>
        <a:srgbClr val="505050"/>
      </a:dk2>
      <a:lt2>
        <a:srgbClr val="DCDCDC"/>
      </a:lt2>
      <a:accent1>
        <a:srgbClr val="009CDE"/>
      </a:accent1>
      <a:accent2>
        <a:srgbClr val="71C5E8"/>
      </a:accent2>
      <a:accent3>
        <a:srgbClr val="E57200"/>
      </a:accent3>
      <a:accent4>
        <a:srgbClr val="AF2D8A"/>
      </a:accent4>
      <a:accent5>
        <a:srgbClr val="1E1E1E"/>
      </a:accent5>
      <a:accent6>
        <a:srgbClr val="1E1E1E"/>
      </a:accent6>
      <a:hlink>
        <a:srgbClr val="006298"/>
      </a:hlink>
      <a:folHlink>
        <a:srgbClr val="E8796D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. Content Slide - No Side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. Content Slide - Large Text (+4p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. Content Slide - Large Text (+12p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11122</TotalTime>
  <Words>93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Arial</vt:lpstr>
      <vt:lpstr>Calibri</vt:lpstr>
      <vt:lpstr>Roboto</vt:lpstr>
      <vt:lpstr>Roboto Medium</vt:lpstr>
      <vt:lpstr>Roboto Slab</vt:lpstr>
      <vt:lpstr>Roboto Slab Regular</vt:lpstr>
      <vt:lpstr>Title Slides</vt:lpstr>
      <vt:lpstr>Section Dividers</vt:lpstr>
      <vt:lpstr>Statement Slide</vt:lpstr>
      <vt:lpstr>1_Content Slides</vt:lpstr>
      <vt:lpstr>5. Content Slide - No Sidebar</vt:lpstr>
      <vt:lpstr>6. Content Slide - Large Text (+4pt)</vt:lpstr>
      <vt:lpstr>7. Content Slide - Large Text (+12pt)</vt:lpstr>
      <vt:lpstr>AP Course Audit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Ivanna Cullinan</cp:lastModifiedBy>
  <cp:revision>772</cp:revision>
  <dcterms:created xsi:type="dcterms:W3CDTF">2016-08-22T23:40:38Z</dcterms:created>
  <dcterms:modified xsi:type="dcterms:W3CDTF">2019-05-30T17:57:37Z</dcterms:modified>
</cp:coreProperties>
</file>